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70" r:id="rId6"/>
    <p:sldId id="269" r:id="rId7"/>
    <p:sldId id="284" r:id="rId8"/>
    <p:sldId id="271" r:id="rId9"/>
    <p:sldId id="274" r:id="rId10"/>
    <p:sldId id="293" r:id="rId11"/>
    <p:sldId id="277" r:id="rId12"/>
    <p:sldId id="296" r:id="rId13"/>
    <p:sldId id="282" r:id="rId14"/>
    <p:sldId id="261" r:id="rId15"/>
    <p:sldId id="279" r:id="rId16"/>
    <p:sldId id="297" r:id="rId17"/>
    <p:sldId id="272" r:id="rId18"/>
    <p:sldId id="280" r:id="rId19"/>
    <p:sldId id="273" r:id="rId20"/>
    <p:sldId id="283" r:id="rId21"/>
    <p:sldId id="288" r:id="rId22"/>
    <p:sldId id="289" r:id="rId23"/>
    <p:sldId id="298"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24" autoAdjust="0"/>
    <p:restoredTop sz="79078" autoAdjust="0"/>
  </p:normalViewPr>
  <p:slideViewPr>
    <p:cSldViewPr snapToGrid="0">
      <p:cViewPr varScale="1">
        <p:scale>
          <a:sx n="53" d="100"/>
          <a:sy n="53" d="100"/>
        </p:scale>
        <p:origin x="12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Pamela" userId="e729f01c-806a-4374-8d0a-e61868a65a6f" providerId="ADAL" clId="{F402075B-18FE-4E22-AB50-DB0348F41AEF}"/>
    <pc:docChg chg="undo custSel addSld delSld modSld">
      <pc:chgData name="Jackson, Pamela" userId="e729f01c-806a-4374-8d0a-e61868a65a6f" providerId="ADAL" clId="{F402075B-18FE-4E22-AB50-DB0348F41AEF}" dt="2022-04-18T01:49:25.366" v="2621" actId="20577"/>
      <pc:docMkLst>
        <pc:docMk/>
      </pc:docMkLst>
      <pc:sldChg chg="modSp">
        <pc:chgData name="Jackson, Pamela" userId="e729f01c-806a-4374-8d0a-e61868a65a6f" providerId="ADAL" clId="{F402075B-18FE-4E22-AB50-DB0348F41AEF}" dt="2022-04-18T01:28:19.256" v="1433" actId="20577"/>
        <pc:sldMkLst>
          <pc:docMk/>
          <pc:sldMk cId="103013270" sldId="261"/>
        </pc:sldMkLst>
        <pc:spChg chg="mod">
          <ac:chgData name="Jackson, Pamela" userId="e729f01c-806a-4374-8d0a-e61868a65a6f" providerId="ADAL" clId="{F402075B-18FE-4E22-AB50-DB0348F41AEF}" dt="2022-04-18T01:28:19.256" v="1433" actId="20577"/>
          <ac:spMkLst>
            <pc:docMk/>
            <pc:sldMk cId="103013270" sldId="261"/>
            <ac:spMk id="9" creationId="{CC444A42-6333-B038-98C1-B7EAD625AD0A}"/>
          </ac:spMkLst>
        </pc:spChg>
      </pc:sldChg>
      <pc:sldChg chg="modSp">
        <pc:chgData name="Jackson, Pamela" userId="e729f01c-806a-4374-8d0a-e61868a65a6f" providerId="ADAL" clId="{F402075B-18FE-4E22-AB50-DB0348F41AEF}" dt="2022-04-18T01:49:25.366" v="2621" actId="20577"/>
        <pc:sldMkLst>
          <pc:docMk/>
          <pc:sldMk cId="1118326701" sldId="268"/>
        </pc:sldMkLst>
        <pc:spChg chg="mod">
          <ac:chgData name="Jackson, Pamela" userId="e729f01c-806a-4374-8d0a-e61868a65a6f" providerId="ADAL" clId="{F402075B-18FE-4E22-AB50-DB0348F41AEF}" dt="2022-04-18T01:49:25.366" v="2621" actId="20577"/>
          <ac:spMkLst>
            <pc:docMk/>
            <pc:sldMk cId="1118326701" sldId="268"/>
            <ac:spMk id="3" creationId="{1FD3E2D3-7FD9-4E33-8CE3-B2D231510B27}"/>
          </ac:spMkLst>
        </pc:spChg>
      </pc:sldChg>
      <pc:sldChg chg="modNotesTx">
        <pc:chgData name="Jackson, Pamela" userId="e729f01c-806a-4374-8d0a-e61868a65a6f" providerId="ADAL" clId="{F402075B-18FE-4E22-AB50-DB0348F41AEF}" dt="2022-04-18T01:05:34.426" v="63" actId="20577"/>
        <pc:sldMkLst>
          <pc:docMk/>
          <pc:sldMk cId="202679474" sldId="270"/>
        </pc:sldMkLst>
      </pc:sldChg>
      <pc:sldChg chg="modSp modNotesTx">
        <pc:chgData name="Jackson, Pamela" userId="e729f01c-806a-4374-8d0a-e61868a65a6f" providerId="ADAL" clId="{F402075B-18FE-4E22-AB50-DB0348F41AEF}" dt="2022-04-18T01:08:39.967" v="294" actId="20577"/>
        <pc:sldMkLst>
          <pc:docMk/>
          <pc:sldMk cId="1984487901" sldId="271"/>
        </pc:sldMkLst>
        <pc:spChg chg="mod">
          <ac:chgData name="Jackson, Pamela" userId="e729f01c-806a-4374-8d0a-e61868a65a6f" providerId="ADAL" clId="{F402075B-18FE-4E22-AB50-DB0348F41AEF}" dt="2022-04-18T01:07:19.486" v="157" actId="20577"/>
          <ac:spMkLst>
            <pc:docMk/>
            <pc:sldMk cId="1984487901" sldId="271"/>
            <ac:spMk id="13" creationId="{0D7F52B8-116F-7F42-C652-5C40E589DBF0}"/>
          </ac:spMkLst>
        </pc:spChg>
      </pc:sldChg>
      <pc:sldChg chg="modSp">
        <pc:chgData name="Jackson, Pamela" userId="e729f01c-806a-4374-8d0a-e61868a65a6f" providerId="ADAL" clId="{F402075B-18FE-4E22-AB50-DB0348F41AEF}" dt="2022-04-18T01:33:45.422" v="1930" actId="20577"/>
        <pc:sldMkLst>
          <pc:docMk/>
          <pc:sldMk cId="1590036410" sldId="272"/>
        </pc:sldMkLst>
        <pc:spChg chg="mod">
          <ac:chgData name="Jackson, Pamela" userId="e729f01c-806a-4374-8d0a-e61868a65a6f" providerId="ADAL" clId="{F402075B-18FE-4E22-AB50-DB0348F41AEF}" dt="2022-04-18T01:33:26.170" v="1912" actId="20577"/>
          <ac:spMkLst>
            <pc:docMk/>
            <pc:sldMk cId="1590036410" sldId="272"/>
            <ac:spMk id="2" creationId="{A2C2BCE6-B0C7-424F-8ABD-EA97CE389111}"/>
          </ac:spMkLst>
        </pc:spChg>
        <pc:spChg chg="mod">
          <ac:chgData name="Jackson, Pamela" userId="e729f01c-806a-4374-8d0a-e61868a65a6f" providerId="ADAL" clId="{F402075B-18FE-4E22-AB50-DB0348F41AEF}" dt="2022-04-18T01:33:45.422" v="1930" actId="20577"/>
          <ac:spMkLst>
            <pc:docMk/>
            <pc:sldMk cId="1590036410" sldId="272"/>
            <ac:spMk id="9" creationId="{CC444A42-6333-B038-98C1-B7EAD625AD0A}"/>
          </ac:spMkLst>
        </pc:spChg>
      </pc:sldChg>
      <pc:sldChg chg="modNotesTx">
        <pc:chgData name="Jackson, Pamela" userId="e729f01c-806a-4374-8d0a-e61868a65a6f" providerId="ADAL" clId="{F402075B-18FE-4E22-AB50-DB0348F41AEF}" dt="2022-04-18T01:42:20.999" v="2438" actId="20577"/>
        <pc:sldMkLst>
          <pc:docMk/>
          <pc:sldMk cId="1253958819" sldId="273"/>
        </pc:sldMkLst>
      </pc:sldChg>
      <pc:sldChg chg="modNotesTx">
        <pc:chgData name="Jackson, Pamela" userId="e729f01c-806a-4374-8d0a-e61868a65a6f" providerId="ADAL" clId="{F402075B-18FE-4E22-AB50-DB0348F41AEF}" dt="2022-04-18T01:13:52.190" v="643" actId="20577"/>
        <pc:sldMkLst>
          <pc:docMk/>
          <pc:sldMk cId="354309516" sldId="274"/>
        </pc:sldMkLst>
      </pc:sldChg>
      <pc:sldChg chg="modNotesTx">
        <pc:chgData name="Jackson, Pamela" userId="e729f01c-806a-4374-8d0a-e61868a65a6f" providerId="ADAL" clId="{F402075B-18FE-4E22-AB50-DB0348F41AEF}" dt="2022-04-18T01:21:04.335" v="1060" actId="20577"/>
        <pc:sldMkLst>
          <pc:docMk/>
          <pc:sldMk cId="1041106590" sldId="277"/>
        </pc:sldMkLst>
      </pc:sldChg>
      <pc:sldChg chg="modSp modNotesTx">
        <pc:chgData name="Jackson, Pamela" userId="e729f01c-806a-4374-8d0a-e61868a65a6f" providerId="ADAL" clId="{F402075B-18FE-4E22-AB50-DB0348F41AEF}" dt="2022-04-18T01:32:27.437" v="1884" actId="20577"/>
        <pc:sldMkLst>
          <pc:docMk/>
          <pc:sldMk cId="764834290" sldId="279"/>
        </pc:sldMkLst>
        <pc:spChg chg="mod">
          <ac:chgData name="Jackson, Pamela" userId="e729f01c-806a-4374-8d0a-e61868a65a6f" providerId="ADAL" clId="{F402075B-18FE-4E22-AB50-DB0348F41AEF}" dt="2022-04-18T01:28:42.978" v="1434" actId="113"/>
          <ac:spMkLst>
            <pc:docMk/>
            <pc:sldMk cId="764834290" sldId="279"/>
            <ac:spMk id="2" creationId="{0D0B7303-30B4-446E-B08C-0C4573CA32B2}"/>
          </ac:spMkLst>
        </pc:spChg>
      </pc:sldChg>
      <pc:sldChg chg="modSp modNotesTx">
        <pc:chgData name="Jackson, Pamela" userId="e729f01c-806a-4374-8d0a-e61868a65a6f" providerId="ADAL" clId="{F402075B-18FE-4E22-AB50-DB0348F41AEF}" dt="2022-04-18T01:40:01.296" v="2168" actId="20577"/>
        <pc:sldMkLst>
          <pc:docMk/>
          <pc:sldMk cId="101858784" sldId="280"/>
        </pc:sldMkLst>
        <pc:spChg chg="mod">
          <ac:chgData name="Jackson, Pamela" userId="e729f01c-806a-4374-8d0a-e61868a65a6f" providerId="ADAL" clId="{F402075B-18FE-4E22-AB50-DB0348F41AEF}" dt="2022-04-18T01:36:14.785" v="1970" actId="113"/>
          <ac:spMkLst>
            <pc:docMk/>
            <pc:sldMk cId="101858784" sldId="280"/>
            <ac:spMk id="2" creationId="{0D0B7303-30B4-446E-B08C-0C4573CA32B2}"/>
          </ac:spMkLst>
        </pc:spChg>
        <pc:spChg chg="mod">
          <ac:chgData name="Jackson, Pamela" userId="e729f01c-806a-4374-8d0a-e61868a65a6f" providerId="ADAL" clId="{F402075B-18FE-4E22-AB50-DB0348F41AEF}" dt="2022-04-18T01:40:01.296" v="2168" actId="20577"/>
          <ac:spMkLst>
            <pc:docMk/>
            <pc:sldMk cId="101858784" sldId="280"/>
            <ac:spMk id="21" creationId="{E8AC8257-A025-E0A1-E87B-4654228C20DE}"/>
          </ac:spMkLst>
        </pc:spChg>
      </pc:sldChg>
      <pc:sldChg chg="modSp modNotesTx">
        <pc:chgData name="Jackson, Pamela" userId="e729f01c-806a-4374-8d0a-e61868a65a6f" providerId="ADAL" clId="{F402075B-18FE-4E22-AB50-DB0348F41AEF}" dt="2022-04-18T01:27:52.920" v="1424" actId="20577"/>
        <pc:sldMkLst>
          <pc:docMk/>
          <pc:sldMk cId="3020040631" sldId="282"/>
        </pc:sldMkLst>
        <pc:spChg chg="mod">
          <ac:chgData name="Jackson, Pamela" userId="e729f01c-806a-4374-8d0a-e61868a65a6f" providerId="ADAL" clId="{F402075B-18FE-4E22-AB50-DB0348F41AEF}" dt="2022-04-18T01:27:24.541" v="1384" actId="14100"/>
          <ac:spMkLst>
            <pc:docMk/>
            <pc:sldMk cId="3020040631" sldId="282"/>
            <ac:spMk id="2" creationId="{0D0B7303-30B4-446E-B08C-0C4573CA32B2}"/>
          </ac:spMkLst>
        </pc:spChg>
        <pc:spChg chg="mod">
          <ac:chgData name="Jackson, Pamela" userId="e729f01c-806a-4374-8d0a-e61868a65a6f" providerId="ADAL" clId="{F402075B-18FE-4E22-AB50-DB0348F41AEF}" dt="2022-04-18T01:24:12.680" v="1151" actId="20577"/>
          <ac:spMkLst>
            <pc:docMk/>
            <pc:sldMk cId="3020040631" sldId="282"/>
            <ac:spMk id="21" creationId="{E8AC8257-A025-E0A1-E87B-4654228C20DE}"/>
          </ac:spMkLst>
        </pc:spChg>
      </pc:sldChg>
      <pc:sldChg chg="modSp">
        <pc:chgData name="Jackson, Pamela" userId="e729f01c-806a-4374-8d0a-e61868a65a6f" providerId="ADAL" clId="{F402075B-18FE-4E22-AB50-DB0348F41AEF}" dt="2022-04-18T01:43:59.697" v="2454" actId="113"/>
        <pc:sldMkLst>
          <pc:docMk/>
          <pc:sldMk cId="4130568797" sldId="283"/>
        </pc:sldMkLst>
        <pc:spChg chg="mod">
          <ac:chgData name="Jackson, Pamela" userId="e729f01c-806a-4374-8d0a-e61868a65a6f" providerId="ADAL" clId="{F402075B-18FE-4E22-AB50-DB0348F41AEF}" dt="2022-04-18T01:43:59.697" v="2454" actId="113"/>
          <ac:spMkLst>
            <pc:docMk/>
            <pc:sldMk cId="4130568797" sldId="283"/>
            <ac:spMk id="2" creationId="{0D0B7303-30B4-446E-B08C-0C4573CA32B2}"/>
          </ac:spMkLst>
        </pc:spChg>
        <pc:spChg chg="mod">
          <ac:chgData name="Jackson, Pamela" userId="e729f01c-806a-4374-8d0a-e61868a65a6f" providerId="ADAL" clId="{F402075B-18FE-4E22-AB50-DB0348F41AEF}" dt="2022-04-18T01:43:51.854" v="2452" actId="1035"/>
          <ac:spMkLst>
            <pc:docMk/>
            <pc:sldMk cId="4130568797" sldId="283"/>
            <ac:spMk id="21" creationId="{E8AC8257-A025-E0A1-E87B-4654228C20DE}"/>
          </ac:spMkLst>
        </pc:spChg>
      </pc:sldChg>
      <pc:sldChg chg="modNotesTx">
        <pc:chgData name="Jackson, Pamela" userId="e729f01c-806a-4374-8d0a-e61868a65a6f" providerId="ADAL" clId="{F402075B-18FE-4E22-AB50-DB0348F41AEF}" dt="2022-04-18T01:06:34.426" v="132" actId="20577"/>
        <pc:sldMkLst>
          <pc:docMk/>
          <pc:sldMk cId="3257686522" sldId="284"/>
        </pc:sldMkLst>
      </pc:sldChg>
      <pc:sldChg chg="modSp">
        <pc:chgData name="Jackson, Pamela" userId="e729f01c-806a-4374-8d0a-e61868a65a6f" providerId="ADAL" clId="{F402075B-18FE-4E22-AB50-DB0348F41AEF}" dt="2022-04-18T01:46:50.968" v="2472" actId="20577"/>
        <pc:sldMkLst>
          <pc:docMk/>
          <pc:sldMk cId="3033001370" sldId="289"/>
        </pc:sldMkLst>
        <pc:graphicFrameChg chg="mod">
          <ac:chgData name="Jackson, Pamela" userId="e729f01c-806a-4374-8d0a-e61868a65a6f" providerId="ADAL" clId="{F402075B-18FE-4E22-AB50-DB0348F41AEF}" dt="2022-04-18T01:46:50.968" v="2472" actId="20577"/>
          <ac:graphicFrameMkLst>
            <pc:docMk/>
            <pc:sldMk cId="3033001370" sldId="289"/>
            <ac:graphicFrameMk id="12" creationId="{D686036A-B782-BC84-CD3D-265891FDC36F}"/>
          </ac:graphicFrameMkLst>
        </pc:graphicFrameChg>
      </pc:sldChg>
      <pc:sldChg chg="addSp delSp del">
        <pc:chgData name="Jackson, Pamela" userId="e729f01c-806a-4374-8d0a-e61868a65a6f" providerId="ADAL" clId="{F402075B-18FE-4E22-AB50-DB0348F41AEF}" dt="2022-04-18T01:21:49.726" v="1064" actId="2696"/>
        <pc:sldMkLst>
          <pc:docMk/>
          <pc:sldMk cId="437165131" sldId="290"/>
        </pc:sldMkLst>
        <pc:spChg chg="add del">
          <ac:chgData name="Jackson, Pamela" userId="e729f01c-806a-4374-8d0a-e61868a65a6f" providerId="ADAL" clId="{F402075B-18FE-4E22-AB50-DB0348F41AEF}" dt="2022-04-18T01:21:38.640" v="1062" actId="478"/>
          <ac:spMkLst>
            <pc:docMk/>
            <pc:sldMk cId="437165131" sldId="290"/>
            <ac:spMk id="4" creationId="{EBF9EDAC-5429-494F-ADF0-570A34A6E876}"/>
          </ac:spMkLst>
        </pc:spChg>
      </pc:sldChg>
      <pc:sldChg chg="modSp modNotesTx">
        <pc:chgData name="Jackson, Pamela" userId="e729f01c-806a-4374-8d0a-e61868a65a6f" providerId="ADAL" clId="{F402075B-18FE-4E22-AB50-DB0348F41AEF}" dt="2022-04-18T01:19:47.288" v="932" actId="20577"/>
        <pc:sldMkLst>
          <pc:docMk/>
          <pc:sldMk cId="2800236985" sldId="293"/>
        </pc:sldMkLst>
        <pc:spChg chg="mod">
          <ac:chgData name="Jackson, Pamela" userId="e729f01c-806a-4374-8d0a-e61868a65a6f" providerId="ADAL" clId="{F402075B-18FE-4E22-AB50-DB0348F41AEF}" dt="2022-04-18T01:18:24.776" v="810" actId="20577"/>
          <ac:spMkLst>
            <pc:docMk/>
            <pc:sldMk cId="2800236985" sldId="293"/>
            <ac:spMk id="3" creationId="{2511FB0C-DF5B-18D2-BCD3-5D03E9DC7E29}"/>
          </ac:spMkLst>
        </pc:spChg>
      </pc:sldChg>
      <pc:sldChg chg="del">
        <pc:chgData name="Jackson, Pamela" userId="e729f01c-806a-4374-8d0a-e61868a65a6f" providerId="ADAL" clId="{F402075B-18FE-4E22-AB50-DB0348F41AEF}" dt="2022-04-18T01:26:35.201" v="1374" actId="2696"/>
        <pc:sldMkLst>
          <pc:docMk/>
          <pc:sldMk cId="388572463" sldId="294"/>
        </pc:sldMkLst>
      </pc:sldChg>
      <pc:sldChg chg="add del">
        <pc:chgData name="Jackson, Pamela" userId="e729f01c-806a-4374-8d0a-e61868a65a6f" providerId="ADAL" clId="{F402075B-18FE-4E22-AB50-DB0348F41AEF}" dt="2022-04-18T01:32:46.670" v="1886" actId="2696"/>
        <pc:sldMkLst>
          <pc:docMk/>
          <pc:sldMk cId="998024556" sldId="294"/>
        </pc:sldMkLst>
      </pc:sldChg>
      <pc:sldChg chg="del">
        <pc:chgData name="Jackson, Pamela" userId="e729f01c-806a-4374-8d0a-e61868a65a6f" providerId="ADAL" clId="{F402075B-18FE-4E22-AB50-DB0348F41AEF}" dt="2022-04-18T01:26:47.187" v="1376" actId="2696"/>
        <pc:sldMkLst>
          <pc:docMk/>
          <pc:sldMk cId="1531191245" sldId="295"/>
        </pc:sldMkLst>
      </pc:sldChg>
      <pc:sldChg chg="add modNotesTx">
        <pc:chgData name="Jackson, Pamela" userId="e729f01c-806a-4374-8d0a-e61868a65a6f" providerId="ADAL" clId="{F402075B-18FE-4E22-AB50-DB0348F41AEF}" dt="2022-04-18T01:22:34.306" v="1132" actId="20577"/>
        <pc:sldMkLst>
          <pc:docMk/>
          <pc:sldMk cId="1307665622" sldId="296"/>
        </pc:sldMkLst>
      </pc:sldChg>
      <pc:sldChg chg="add modNotesTx">
        <pc:chgData name="Jackson, Pamela" userId="e729f01c-806a-4374-8d0a-e61868a65a6f" providerId="ADAL" clId="{F402075B-18FE-4E22-AB50-DB0348F41AEF}" dt="2022-04-18T01:33:15.402" v="1910" actId="20577"/>
        <pc:sldMkLst>
          <pc:docMk/>
          <pc:sldMk cId="2469156928" sldId="297"/>
        </pc:sldMkLst>
      </pc:sldChg>
      <pc:sldChg chg="add del">
        <pc:chgData name="Jackson, Pamela" userId="e729f01c-806a-4374-8d0a-e61868a65a6f" providerId="ADAL" clId="{F402075B-18FE-4E22-AB50-DB0348F41AEF}" dt="2022-04-18T01:26:49.215" v="1377" actId="2696"/>
        <pc:sldMkLst>
          <pc:docMk/>
          <pc:sldMk cId="3940853629" sldId="297"/>
        </pc:sldMkLst>
      </pc:sldChg>
    </pc:docChg>
  </pc:docChgLst>
  <pc:docChgLst>
    <pc:chgData name="Davis, Jason" userId="2f4c1337-7c69-4a11-8d0d-38be40855185" providerId="ADAL" clId="{E93C4399-79AB-4C03-805E-F330E1C2B854}"/>
    <pc:docChg chg="modSld">
      <pc:chgData name="Davis, Jason" userId="2f4c1337-7c69-4a11-8d0d-38be40855185" providerId="ADAL" clId="{E93C4399-79AB-4C03-805E-F330E1C2B854}" dt="2022-04-19T20:46:11.371" v="33" actId="20577"/>
      <pc:docMkLst>
        <pc:docMk/>
      </pc:docMkLst>
      <pc:sldChg chg="modSp">
        <pc:chgData name="Davis, Jason" userId="2f4c1337-7c69-4a11-8d0d-38be40855185" providerId="ADAL" clId="{E93C4399-79AB-4C03-805E-F330E1C2B854}" dt="2022-04-19T20:46:11.371" v="33" actId="20577"/>
        <pc:sldMkLst>
          <pc:docMk/>
          <pc:sldMk cId="764834290" sldId="279"/>
        </pc:sldMkLst>
        <pc:spChg chg="mod">
          <ac:chgData name="Davis, Jason" userId="2f4c1337-7c69-4a11-8d0d-38be40855185" providerId="ADAL" clId="{E93C4399-79AB-4C03-805E-F330E1C2B854}" dt="2022-04-19T20:46:11.371" v="33" actId="20577"/>
          <ac:spMkLst>
            <pc:docMk/>
            <pc:sldMk cId="764834290" sldId="279"/>
            <ac:spMk id="21" creationId="{E8AC8257-A025-E0A1-E87B-4654228C20DE}"/>
          </ac:spMkLst>
        </pc:spChg>
      </pc:sldChg>
    </pc:docChg>
  </pc:docChgLst>
  <pc:docChgLst>
    <pc:chgData name="McClafferty, Shane" userId="3c39bf83-c343-4f87-a722-88a4dd2cdb72" providerId="ADAL" clId="{3B16A579-AF6C-4883-88F1-69302D605CA3}"/>
    <pc:docChg chg="undo custSel addSld modSld">
      <pc:chgData name="McClafferty, Shane" userId="3c39bf83-c343-4f87-a722-88a4dd2cdb72" providerId="ADAL" clId="{3B16A579-AF6C-4883-88F1-69302D605CA3}" dt="2022-04-18T17:20:30.696" v="393" actId="26606"/>
      <pc:docMkLst>
        <pc:docMk/>
      </pc:docMkLst>
      <pc:sldChg chg="modSp">
        <pc:chgData name="McClafferty, Shane" userId="3c39bf83-c343-4f87-a722-88a4dd2cdb72" providerId="ADAL" clId="{3B16A579-AF6C-4883-88F1-69302D605CA3}" dt="2022-04-18T02:14:42.047" v="108" actId="14826"/>
        <pc:sldMkLst>
          <pc:docMk/>
          <pc:sldMk cId="3619492978" sldId="269"/>
        </pc:sldMkLst>
        <pc:picChg chg="mod">
          <ac:chgData name="McClafferty, Shane" userId="3c39bf83-c343-4f87-a722-88a4dd2cdb72" providerId="ADAL" clId="{3B16A579-AF6C-4883-88F1-69302D605CA3}" dt="2022-04-18T02:14:42.047" v="108" actId="14826"/>
          <ac:picMkLst>
            <pc:docMk/>
            <pc:sldMk cId="3619492978" sldId="269"/>
            <ac:picMk id="10" creationId="{2B8911F3-8F3F-472A-98ED-549DAB845C14}"/>
          </ac:picMkLst>
        </pc:picChg>
      </pc:sldChg>
      <pc:sldChg chg="modSp mod">
        <pc:chgData name="McClafferty, Shane" userId="3c39bf83-c343-4f87-a722-88a4dd2cdb72" providerId="ADAL" clId="{3B16A579-AF6C-4883-88F1-69302D605CA3}" dt="2022-04-18T02:32:16.856" v="292" actId="20577"/>
        <pc:sldMkLst>
          <pc:docMk/>
          <pc:sldMk cId="1253958819" sldId="273"/>
        </pc:sldMkLst>
        <pc:spChg chg="mod">
          <ac:chgData name="McClafferty, Shane" userId="3c39bf83-c343-4f87-a722-88a4dd2cdb72" providerId="ADAL" clId="{3B16A579-AF6C-4883-88F1-69302D605CA3}" dt="2022-04-18T02:32:16.856" v="292" actId="20577"/>
          <ac:spMkLst>
            <pc:docMk/>
            <pc:sldMk cId="1253958819" sldId="273"/>
            <ac:spMk id="9" creationId="{CC444A42-6333-B038-98C1-B7EAD625AD0A}"/>
          </ac:spMkLst>
        </pc:spChg>
      </pc:sldChg>
      <pc:sldChg chg="modSp mod">
        <pc:chgData name="McClafferty, Shane" userId="3c39bf83-c343-4f87-a722-88a4dd2cdb72" providerId="ADAL" clId="{3B16A579-AF6C-4883-88F1-69302D605CA3}" dt="2022-04-18T02:33:46.851" v="354" actId="20577"/>
        <pc:sldMkLst>
          <pc:docMk/>
          <pc:sldMk cId="3257686522" sldId="284"/>
        </pc:sldMkLst>
        <pc:spChg chg="mod">
          <ac:chgData name="McClafferty, Shane" userId="3c39bf83-c343-4f87-a722-88a4dd2cdb72" providerId="ADAL" clId="{3B16A579-AF6C-4883-88F1-69302D605CA3}" dt="2022-04-18T02:33:46.851" v="354" actId="20577"/>
          <ac:spMkLst>
            <pc:docMk/>
            <pc:sldMk cId="3257686522" sldId="284"/>
            <ac:spMk id="3" creationId="{C2618F35-C547-4E49-A9E2-3D00FEC29D9F}"/>
          </ac:spMkLst>
        </pc:spChg>
        <pc:spChg chg="mod">
          <ac:chgData name="McClafferty, Shane" userId="3c39bf83-c343-4f87-a722-88a4dd2cdb72" providerId="ADAL" clId="{3B16A579-AF6C-4883-88F1-69302D605CA3}" dt="2022-04-18T02:33:05.342" v="312" actId="20577"/>
          <ac:spMkLst>
            <pc:docMk/>
            <pc:sldMk cId="3257686522" sldId="284"/>
            <ac:spMk id="4" creationId="{5BDAECFE-FCBC-475F-8828-4664D58CBD6D}"/>
          </ac:spMkLst>
        </pc:spChg>
      </pc:sldChg>
      <pc:sldChg chg="modSp mod">
        <pc:chgData name="McClafferty, Shane" userId="3c39bf83-c343-4f87-a722-88a4dd2cdb72" providerId="ADAL" clId="{3B16A579-AF6C-4883-88F1-69302D605CA3}" dt="2022-04-18T02:35:49.228" v="390" actId="20577"/>
        <pc:sldMkLst>
          <pc:docMk/>
          <pc:sldMk cId="1125479266" sldId="288"/>
        </pc:sldMkLst>
        <pc:graphicFrameChg chg="mod modGraphic">
          <ac:chgData name="McClafferty, Shane" userId="3c39bf83-c343-4f87-a722-88a4dd2cdb72" providerId="ADAL" clId="{3B16A579-AF6C-4883-88F1-69302D605CA3}" dt="2022-04-18T02:35:49.228" v="390" actId="20577"/>
          <ac:graphicFrameMkLst>
            <pc:docMk/>
            <pc:sldMk cId="1125479266" sldId="288"/>
            <ac:graphicFrameMk id="12" creationId="{44681847-E1FE-FF66-C0E7-4ADDF60A5164}"/>
          </ac:graphicFrameMkLst>
        </pc:graphicFrameChg>
      </pc:sldChg>
      <pc:sldChg chg="addSp delSp modSp mod setBg">
        <pc:chgData name="McClafferty, Shane" userId="3c39bf83-c343-4f87-a722-88a4dd2cdb72" providerId="ADAL" clId="{3B16A579-AF6C-4883-88F1-69302D605CA3}" dt="2022-04-18T17:20:08.935" v="391" actId="26606"/>
        <pc:sldMkLst>
          <pc:docMk/>
          <pc:sldMk cId="2800236985" sldId="293"/>
        </pc:sldMkLst>
        <pc:spChg chg="mod">
          <ac:chgData name="McClafferty, Shane" userId="3c39bf83-c343-4f87-a722-88a4dd2cdb72" providerId="ADAL" clId="{3B16A579-AF6C-4883-88F1-69302D605CA3}" dt="2022-04-18T17:20:08.935" v="391" actId="26606"/>
          <ac:spMkLst>
            <pc:docMk/>
            <pc:sldMk cId="2800236985" sldId="293"/>
            <ac:spMk id="2" creationId="{2E228FCE-AFA2-DE20-9773-FA6E62A7E669}"/>
          </ac:spMkLst>
        </pc:spChg>
        <pc:spChg chg="del">
          <ac:chgData name="McClafferty, Shane" userId="3c39bf83-c343-4f87-a722-88a4dd2cdb72" providerId="ADAL" clId="{3B16A579-AF6C-4883-88F1-69302D605CA3}" dt="2022-04-18T17:20:08.935" v="391" actId="26606"/>
          <ac:spMkLst>
            <pc:docMk/>
            <pc:sldMk cId="2800236985" sldId="293"/>
            <ac:spMk id="3" creationId="{2511FB0C-DF5B-18D2-BCD3-5D03E9DC7E29}"/>
          </ac:spMkLst>
        </pc:spChg>
        <pc:spChg chg="add">
          <ac:chgData name="McClafferty, Shane" userId="3c39bf83-c343-4f87-a722-88a4dd2cdb72" providerId="ADAL" clId="{3B16A579-AF6C-4883-88F1-69302D605CA3}" dt="2022-04-18T17:20:08.935" v="391" actId="26606"/>
          <ac:spMkLst>
            <pc:docMk/>
            <pc:sldMk cId="2800236985" sldId="293"/>
            <ac:spMk id="9" creationId="{2E442304-DDBD-4F7B-8017-36BCC863FB40}"/>
          </ac:spMkLst>
        </pc:spChg>
        <pc:spChg chg="add">
          <ac:chgData name="McClafferty, Shane" userId="3c39bf83-c343-4f87-a722-88a4dd2cdb72" providerId="ADAL" clId="{3B16A579-AF6C-4883-88F1-69302D605CA3}" dt="2022-04-18T17:20:08.935" v="391" actId="26606"/>
          <ac:spMkLst>
            <pc:docMk/>
            <pc:sldMk cId="2800236985" sldId="293"/>
            <ac:spMk id="11" creationId="{5E107275-3853-46FD-A241-DE4355A42675}"/>
          </ac:spMkLst>
        </pc:spChg>
        <pc:graphicFrameChg chg="add">
          <ac:chgData name="McClafferty, Shane" userId="3c39bf83-c343-4f87-a722-88a4dd2cdb72" providerId="ADAL" clId="{3B16A579-AF6C-4883-88F1-69302D605CA3}" dt="2022-04-18T17:20:08.935" v="391" actId="26606"/>
          <ac:graphicFrameMkLst>
            <pc:docMk/>
            <pc:sldMk cId="2800236985" sldId="293"/>
            <ac:graphicFrameMk id="5" creationId="{D6836337-8D83-BA88-DEF8-17D4E72C8247}"/>
          </ac:graphicFrameMkLst>
        </pc:graphicFrameChg>
      </pc:sldChg>
      <pc:sldChg chg="addSp delSp modSp mod setBg">
        <pc:chgData name="McClafferty, Shane" userId="3c39bf83-c343-4f87-a722-88a4dd2cdb72" providerId="ADAL" clId="{3B16A579-AF6C-4883-88F1-69302D605CA3}" dt="2022-04-18T17:20:22.323" v="392" actId="26606"/>
        <pc:sldMkLst>
          <pc:docMk/>
          <pc:sldMk cId="1307665622" sldId="296"/>
        </pc:sldMkLst>
        <pc:spChg chg="mod">
          <ac:chgData name="McClafferty, Shane" userId="3c39bf83-c343-4f87-a722-88a4dd2cdb72" providerId="ADAL" clId="{3B16A579-AF6C-4883-88F1-69302D605CA3}" dt="2022-04-18T17:20:22.323" v="392" actId="26606"/>
          <ac:spMkLst>
            <pc:docMk/>
            <pc:sldMk cId="1307665622" sldId="296"/>
            <ac:spMk id="2" creationId="{2E228FCE-AFA2-DE20-9773-FA6E62A7E669}"/>
          </ac:spMkLst>
        </pc:spChg>
        <pc:spChg chg="del">
          <ac:chgData name="McClafferty, Shane" userId="3c39bf83-c343-4f87-a722-88a4dd2cdb72" providerId="ADAL" clId="{3B16A579-AF6C-4883-88F1-69302D605CA3}" dt="2022-04-18T17:20:22.323" v="392" actId="26606"/>
          <ac:spMkLst>
            <pc:docMk/>
            <pc:sldMk cId="1307665622" sldId="296"/>
            <ac:spMk id="3" creationId="{2511FB0C-DF5B-18D2-BCD3-5D03E9DC7E29}"/>
          </ac:spMkLst>
        </pc:spChg>
        <pc:spChg chg="add">
          <ac:chgData name="McClafferty, Shane" userId="3c39bf83-c343-4f87-a722-88a4dd2cdb72" providerId="ADAL" clId="{3B16A579-AF6C-4883-88F1-69302D605CA3}" dt="2022-04-18T17:20:22.323" v="392" actId="26606"/>
          <ac:spMkLst>
            <pc:docMk/>
            <pc:sldMk cId="1307665622" sldId="296"/>
            <ac:spMk id="9" creationId="{2E442304-DDBD-4F7B-8017-36BCC863FB40}"/>
          </ac:spMkLst>
        </pc:spChg>
        <pc:spChg chg="add">
          <ac:chgData name="McClafferty, Shane" userId="3c39bf83-c343-4f87-a722-88a4dd2cdb72" providerId="ADAL" clId="{3B16A579-AF6C-4883-88F1-69302D605CA3}" dt="2022-04-18T17:20:22.323" v="392" actId="26606"/>
          <ac:spMkLst>
            <pc:docMk/>
            <pc:sldMk cId="1307665622" sldId="296"/>
            <ac:spMk id="11" creationId="{5E107275-3853-46FD-A241-DE4355A42675}"/>
          </ac:spMkLst>
        </pc:spChg>
        <pc:graphicFrameChg chg="add">
          <ac:chgData name="McClafferty, Shane" userId="3c39bf83-c343-4f87-a722-88a4dd2cdb72" providerId="ADAL" clId="{3B16A579-AF6C-4883-88F1-69302D605CA3}" dt="2022-04-18T17:20:22.323" v="392" actId="26606"/>
          <ac:graphicFrameMkLst>
            <pc:docMk/>
            <pc:sldMk cId="1307665622" sldId="296"/>
            <ac:graphicFrameMk id="5" creationId="{04258945-4898-3A0D-F54D-9C2FDA0B6B9B}"/>
          </ac:graphicFrameMkLst>
        </pc:graphicFrameChg>
      </pc:sldChg>
      <pc:sldChg chg="addSp delSp modSp mod setBg">
        <pc:chgData name="McClafferty, Shane" userId="3c39bf83-c343-4f87-a722-88a4dd2cdb72" providerId="ADAL" clId="{3B16A579-AF6C-4883-88F1-69302D605CA3}" dt="2022-04-18T17:20:30.696" v="393" actId="26606"/>
        <pc:sldMkLst>
          <pc:docMk/>
          <pc:sldMk cId="2469156928" sldId="297"/>
        </pc:sldMkLst>
        <pc:spChg chg="mod">
          <ac:chgData name="McClafferty, Shane" userId="3c39bf83-c343-4f87-a722-88a4dd2cdb72" providerId="ADAL" clId="{3B16A579-AF6C-4883-88F1-69302D605CA3}" dt="2022-04-18T17:20:30.696" v="393" actId="26606"/>
          <ac:spMkLst>
            <pc:docMk/>
            <pc:sldMk cId="2469156928" sldId="297"/>
            <ac:spMk id="2" creationId="{2E228FCE-AFA2-DE20-9773-FA6E62A7E669}"/>
          </ac:spMkLst>
        </pc:spChg>
        <pc:spChg chg="del">
          <ac:chgData name="McClafferty, Shane" userId="3c39bf83-c343-4f87-a722-88a4dd2cdb72" providerId="ADAL" clId="{3B16A579-AF6C-4883-88F1-69302D605CA3}" dt="2022-04-18T17:20:30.696" v="393" actId="26606"/>
          <ac:spMkLst>
            <pc:docMk/>
            <pc:sldMk cId="2469156928" sldId="297"/>
            <ac:spMk id="3" creationId="{2511FB0C-DF5B-18D2-BCD3-5D03E9DC7E29}"/>
          </ac:spMkLst>
        </pc:spChg>
        <pc:spChg chg="add">
          <ac:chgData name="McClafferty, Shane" userId="3c39bf83-c343-4f87-a722-88a4dd2cdb72" providerId="ADAL" clId="{3B16A579-AF6C-4883-88F1-69302D605CA3}" dt="2022-04-18T17:20:30.696" v="393" actId="26606"/>
          <ac:spMkLst>
            <pc:docMk/>
            <pc:sldMk cId="2469156928" sldId="297"/>
            <ac:spMk id="9" creationId="{2E442304-DDBD-4F7B-8017-36BCC863FB40}"/>
          </ac:spMkLst>
        </pc:spChg>
        <pc:spChg chg="add">
          <ac:chgData name="McClafferty, Shane" userId="3c39bf83-c343-4f87-a722-88a4dd2cdb72" providerId="ADAL" clId="{3B16A579-AF6C-4883-88F1-69302D605CA3}" dt="2022-04-18T17:20:30.696" v="393" actId="26606"/>
          <ac:spMkLst>
            <pc:docMk/>
            <pc:sldMk cId="2469156928" sldId="297"/>
            <ac:spMk id="11" creationId="{5E107275-3853-46FD-A241-DE4355A42675}"/>
          </ac:spMkLst>
        </pc:spChg>
        <pc:graphicFrameChg chg="add">
          <ac:chgData name="McClafferty, Shane" userId="3c39bf83-c343-4f87-a722-88a4dd2cdb72" providerId="ADAL" clId="{3B16A579-AF6C-4883-88F1-69302D605CA3}" dt="2022-04-18T17:20:30.696" v="393" actId="26606"/>
          <ac:graphicFrameMkLst>
            <pc:docMk/>
            <pc:sldMk cId="2469156928" sldId="297"/>
            <ac:graphicFrameMk id="5" creationId="{62953772-21EC-34AF-A50C-4A5118DD7019}"/>
          </ac:graphicFrameMkLst>
        </pc:graphicFrameChg>
      </pc:sldChg>
      <pc:sldChg chg="modSp new mod">
        <pc:chgData name="McClafferty, Shane" userId="3c39bf83-c343-4f87-a722-88a4dd2cdb72" providerId="ADAL" clId="{3B16A579-AF6C-4883-88F1-69302D605CA3}" dt="2022-04-18T02:28:17.175" v="158" actId="6549"/>
        <pc:sldMkLst>
          <pc:docMk/>
          <pc:sldMk cId="1696794721" sldId="298"/>
        </pc:sldMkLst>
        <pc:spChg chg="mod">
          <ac:chgData name="McClafferty, Shane" userId="3c39bf83-c343-4f87-a722-88a4dd2cdb72" providerId="ADAL" clId="{3B16A579-AF6C-4883-88F1-69302D605CA3}" dt="2022-04-18T02:19:24.847" v="119" actId="20577"/>
          <ac:spMkLst>
            <pc:docMk/>
            <pc:sldMk cId="1696794721" sldId="298"/>
            <ac:spMk id="2" creationId="{F4DC3174-30B9-4840-89C2-F63D599CE50A}"/>
          </ac:spMkLst>
        </pc:spChg>
        <pc:spChg chg="mod">
          <ac:chgData name="McClafferty, Shane" userId="3c39bf83-c343-4f87-a722-88a4dd2cdb72" providerId="ADAL" clId="{3B16A579-AF6C-4883-88F1-69302D605CA3}" dt="2022-04-18T02:28:17.175" v="158" actId="6549"/>
          <ac:spMkLst>
            <pc:docMk/>
            <pc:sldMk cId="1696794721" sldId="298"/>
            <ac:spMk id="3" creationId="{429FE7AB-014B-4DD4-A307-C2E738224E02}"/>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C2944-D460-4C2C-AF9E-D7B50D006EB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14B976E-7EE6-4D9C-8847-80E6BEDCD9BD}">
      <dgm:prSet/>
      <dgm:spPr/>
      <dgm:t>
        <a:bodyPr/>
        <a:lstStyle/>
        <a:p>
          <a:r>
            <a:rPr lang="en-US"/>
            <a:t>PND 1-14 Isolation</a:t>
          </a:r>
        </a:p>
      </dgm:t>
    </dgm:pt>
    <dgm:pt modelId="{D061AB8B-ED26-4C5E-9F28-040BC95E7581}" type="parTrans" cxnId="{1BDD5C57-E75F-43AA-B074-A95989C44AC3}">
      <dgm:prSet/>
      <dgm:spPr/>
      <dgm:t>
        <a:bodyPr/>
        <a:lstStyle/>
        <a:p>
          <a:endParaRPr lang="en-US"/>
        </a:p>
      </dgm:t>
    </dgm:pt>
    <dgm:pt modelId="{E41F0494-63B9-4622-BA49-406855F784DF}" type="sibTrans" cxnId="{1BDD5C57-E75F-43AA-B074-A95989C44AC3}">
      <dgm:prSet/>
      <dgm:spPr/>
      <dgm:t>
        <a:bodyPr/>
        <a:lstStyle/>
        <a:p>
          <a:endParaRPr lang="en-US"/>
        </a:p>
      </dgm:t>
    </dgm:pt>
    <dgm:pt modelId="{0C506FF9-2EB5-4A6B-9855-5AB7DC245C75}">
      <dgm:prSet/>
      <dgm:spPr/>
      <dgm:t>
        <a:bodyPr/>
        <a:lstStyle/>
        <a:p>
          <a:r>
            <a:rPr lang="en-US"/>
            <a:t>PND 22 Weaned and Group Housed</a:t>
          </a:r>
        </a:p>
      </dgm:t>
    </dgm:pt>
    <dgm:pt modelId="{B21FA473-5FE8-4CEB-A66F-5C0A5E7E6F08}" type="parTrans" cxnId="{07932A4C-5AE1-46C0-B141-826187FC3018}">
      <dgm:prSet/>
      <dgm:spPr/>
      <dgm:t>
        <a:bodyPr/>
        <a:lstStyle/>
        <a:p>
          <a:endParaRPr lang="en-US"/>
        </a:p>
      </dgm:t>
    </dgm:pt>
    <dgm:pt modelId="{E43292A3-93BB-481E-871F-F9284385B974}" type="sibTrans" cxnId="{07932A4C-5AE1-46C0-B141-826187FC3018}">
      <dgm:prSet/>
      <dgm:spPr/>
      <dgm:t>
        <a:bodyPr/>
        <a:lstStyle/>
        <a:p>
          <a:endParaRPr lang="en-US"/>
        </a:p>
      </dgm:t>
    </dgm:pt>
    <dgm:pt modelId="{22744BD1-9F6F-4308-916A-29FFCE97C04F}">
      <dgm:prSet/>
      <dgm:spPr/>
      <dgm:t>
        <a:bodyPr/>
        <a:lstStyle/>
        <a:p>
          <a:r>
            <a:rPr lang="en-US"/>
            <a:t>PND 48 Single Housed</a:t>
          </a:r>
        </a:p>
      </dgm:t>
    </dgm:pt>
    <dgm:pt modelId="{6267828B-DAA3-45B9-9709-8F7594943808}" type="parTrans" cxnId="{07B14DD8-3440-4833-9BC0-0175C58D9DFC}">
      <dgm:prSet/>
      <dgm:spPr/>
      <dgm:t>
        <a:bodyPr/>
        <a:lstStyle/>
        <a:p>
          <a:endParaRPr lang="en-US"/>
        </a:p>
      </dgm:t>
    </dgm:pt>
    <dgm:pt modelId="{443B871E-75CF-445E-978B-F37F62587CBD}" type="sibTrans" cxnId="{07B14DD8-3440-4833-9BC0-0175C58D9DFC}">
      <dgm:prSet/>
      <dgm:spPr/>
      <dgm:t>
        <a:bodyPr/>
        <a:lstStyle/>
        <a:p>
          <a:endParaRPr lang="en-US"/>
        </a:p>
      </dgm:t>
    </dgm:pt>
    <dgm:pt modelId="{A916A3C3-ACFF-48F6-B061-CFE6923A6B21}">
      <dgm:prSet/>
      <dgm:spPr/>
      <dgm:t>
        <a:bodyPr/>
        <a:lstStyle/>
        <a:p>
          <a:r>
            <a:rPr lang="en-US"/>
            <a:t>PND 50 Elevated-Plus-Maze</a:t>
          </a:r>
        </a:p>
      </dgm:t>
    </dgm:pt>
    <dgm:pt modelId="{7EE9F8F3-8B38-4BE2-A025-4E0783B2481B}" type="parTrans" cxnId="{BE75E883-AD83-4D5B-89D3-EEEAAA596D80}">
      <dgm:prSet/>
      <dgm:spPr/>
      <dgm:t>
        <a:bodyPr/>
        <a:lstStyle/>
        <a:p>
          <a:endParaRPr lang="en-US"/>
        </a:p>
      </dgm:t>
    </dgm:pt>
    <dgm:pt modelId="{595EC0A3-958D-48C6-BAED-F720F3906187}" type="sibTrans" cxnId="{BE75E883-AD83-4D5B-89D3-EEEAAA596D80}">
      <dgm:prSet/>
      <dgm:spPr/>
      <dgm:t>
        <a:bodyPr/>
        <a:lstStyle/>
        <a:p>
          <a:endParaRPr lang="en-US"/>
        </a:p>
      </dgm:t>
    </dgm:pt>
    <dgm:pt modelId="{C6DD2CEC-21A7-456C-ACDD-04DC67AE3F95}">
      <dgm:prSet/>
      <dgm:spPr/>
      <dgm:t>
        <a:bodyPr/>
        <a:lstStyle/>
        <a:p>
          <a:r>
            <a:rPr lang="en-US"/>
            <a:t>PND 56 Open-Field Habituation</a:t>
          </a:r>
        </a:p>
      </dgm:t>
    </dgm:pt>
    <dgm:pt modelId="{A388E86A-4920-4173-9674-7CF6B458605F}" type="parTrans" cxnId="{CE8BB7AA-950D-4477-8537-A0A8C76E1148}">
      <dgm:prSet/>
      <dgm:spPr/>
      <dgm:t>
        <a:bodyPr/>
        <a:lstStyle/>
        <a:p>
          <a:endParaRPr lang="en-US"/>
        </a:p>
      </dgm:t>
    </dgm:pt>
    <dgm:pt modelId="{867DB5E7-1AA9-48E9-A9D8-C4EBD525976A}" type="sibTrans" cxnId="{CE8BB7AA-950D-4477-8537-A0A8C76E1148}">
      <dgm:prSet/>
      <dgm:spPr/>
      <dgm:t>
        <a:bodyPr/>
        <a:lstStyle/>
        <a:p>
          <a:endParaRPr lang="en-US"/>
        </a:p>
      </dgm:t>
    </dgm:pt>
    <dgm:pt modelId="{9ADF5DB4-8A56-4251-8C46-01D1FEC47109}">
      <dgm:prSet/>
      <dgm:spPr/>
      <dgm:t>
        <a:bodyPr/>
        <a:lstStyle/>
        <a:p>
          <a:r>
            <a:rPr lang="en-US"/>
            <a:t>PND 57 Social Interaction</a:t>
          </a:r>
        </a:p>
      </dgm:t>
    </dgm:pt>
    <dgm:pt modelId="{8AF6CCC5-9C3B-46C6-93E5-21C0BC2D9495}" type="parTrans" cxnId="{FFF055AF-9451-456B-8C52-A636AF6633C6}">
      <dgm:prSet/>
      <dgm:spPr/>
      <dgm:t>
        <a:bodyPr/>
        <a:lstStyle/>
        <a:p>
          <a:endParaRPr lang="en-US"/>
        </a:p>
      </dgm:t>
    </dgm:pt>
    <dgm:pt modelId="{92762165-4EB0-408A-9570-ED823C8E9E02}" type="sibTrans" cxnId="{FFF055AF-9451-456B-8C52-A636AF6633C6}">
      <dgm:prSet/>
      <dgm:spPr/>
      <dgm:t>
        <a:bodyPr/>
        <a:lstStyle/>
        <a:p>
          <a:endParaRPr lang="en-US"/>
        </a:p>
      </dgm:t>
    </dgm:pt>
    <dgm:pt modelId="{6B8CD10F-83B6-46C9-B04B-960978A34763}" type="pres">
      <dgm:prSet presAssocID="{811C2944-D460-4C2C-AF9E-D7B50D006EB8}" presName="vert0" presStyleCnt="0">
        <dgm:presLayoutVars>
          <dgm:dir/>
          <dgm:animOne val="branch"/>
          <dgm:animLvl val="lvl"/>
        </dgm:presLayoutVars>
      </dgm:prSet>
      <dgm:spPr/>
    </dgm:pt>
    <dgm:pt modelId="{4D0C7A4B-77FA-4110-9E7D-F39F0834649C}" type="pres">
      <dgm:prSet presAssocID="{414B976E-7EE6-4D9C-8847-80E6BEDCD9BD}" presName="thickLine" presStyleLbl="alignNode1" presStyleIdx="0" presStyleCnt="6"/>
      <dgm:spPr/>
    </dgm:pt>
    <dgm:pt modelId="{802624C4-B376-453C-82AA-79903C328815}" type="pres">
      <dgm:prSet presAssocID="{414B976E-7EE6-4D9C-8847-80E6BEDCD9BD}" presName="horz1" presStyleCnt="0"/>
      <dgm:spPr/>
    </dgm:pt>
    <dgm:pt modelId="{29B78E4E-9EEB-474C-887E-9BD6ED2EDC9A}" type="pres">
      <dgm:prSet presAssocID="{414B976E-7EE6-4D9C-8847-80E6BEDCD9BD}" presName="tx1" presStyleLbl="revTx" presStyleIdx="0" presStyleCnt="6"/>
      <dgm:spPr/>
    </dgm:pt>
    <dgm:pt modelId="{2F0A2BFB-3FA2-4CF6-80F2-253E85E3935C}" type="pres">
      <dgm:prSet presAssocID="{414B976E-7EE6-4D9C-8847-80E6BEDCD9BD}" presName="vert1" presStyleCnt="0"/>
      <dgm:spPr/>
    </dgm:pt>
    <dgm:pt modelId="{D7626296-647D-415D-8283-9D02AA90AA90}" type="pres">
      <dgm:prSet presAssocID="{0C506FF9-2EB5-4A6B-9855-5AB7DC245C75}" presName="thickLine" presStyleLbl="alignNode1" presStyleIdx="1" presStyleCnt="6"/>
      <dgm:spPr/>
    </dgm:pt>
    <dgm:pt modelId="{058F8F40-3450-49C2-920B-C48AFFD0CC8B}" type="pres">
      <dgm:prSet presAssocID="{0C506FF9-2EB5-4A6B-9855-5AB7DC245C75}" presName="horz1" presStyleCnt="0"/>
      <dgm:spPr/>
    </dgm:pt>
    <dgm:pt modelId="{915957DB-6855-4E51-BDA2-AEA87017D9E9}" type="pres">
      <dgm:prSet presAssocID="{0C506FF9-2EB5-4A6B-9855-5AB7DC245C75}" presName="tx1" presStyleLbl="revTx" presStyleIdx="1" presStyleCnt="6"/>
      <dgm:spPr/>
    </dgm:pt>
    <dgm:pt modelId="{4AF8ECF0-4644-4794-BCF7-D12A040D0012}" type="pres">
      <dgm:prSet presAssocID="{0C506FF9-2EB5-4A6B-9855-5AB7DC245C75}" presName="vert1" presStyleCnt="0"/>
      <dgm:spPr/>
    </dgm:pt>
    <dgm:pt modelId="{197D5846-3451-4C90-AD90-C77B63CB3EC0}" type="pres">
      <dgm:prSet presAssocID="{22744BD1-9F6F-4308-916A-29FFCE97C04F}" presName="thickLine" presStyleLbl="alignNode1" presStyleIdx="2" presStyleCnt="6"/>
      <dgm:spPr/>
    </dgm:pt>
    <dgm:pt modelId="{0FEED09C-C2FC-418F-98E8-D0466A86DD93}" type="pres">
      <dgm:prSet presAssocID="{22744BD1-9F6F-4308-916A-29FFCE97C04F}" presName="horz1" presStyleCnt="0"/>
      <dgm:spPr/>
    </dgm:pt>
    <dgm:pt modelId="{B490D5EB-38B1-40C4-9CFF-353E90AA6B4E}" type="pres">
      <dgm:prSet presAssocID="{22744BD1-9F6F-4308-916A-29FFCE97C04F}" presName="tx1" presStyleLbl="revTx" presStyleIdx="2" presStyleCnt="6"/>
      <dgm:spPr/>
    </dgm:pt>
    <dgm:pt modelId="{D4F39955-5EF7-4B31-9723-E30D47CDEED7}" type="pres">
      <dgm:prSet presAssocID="{22744BD1-9F6F-4308-916A-29FFCE97C04F}" presName="vert1" presStyleCnt="0"/>
      <dgm:spPr/>
    </dgm:pt>
    <dgm:pt modelId="{F9CC1E37-301B-4D8C-9CC9-591DF0B58BA7}" type="pres">
      <dgm:prSet presAssocID="{A916A3C3-ACFF-48F6-B061-CFE6923A6B21}" presName="thickLine" presStyleLbl="alignNode1" presStyleIdx="3" presStyleCnt="6"/>
      <dgm:spPr/>
    </dgm:pt>
    <dgm:pt modelId="{CFAA04A9-0966-40F7-AE85-604762B82801}" type="pres">
      <dgm:prSet presAssocID="{A916A3C3-ACFF-48F6-B061-CFE6923A6B21}" presName="horz1" presStyleCnt="0"/>
      <dgm:spPr/>
    </dgm:pt>
    <dgm:pt modelId="{3754F925-1E6C-468D-A284-40740E699CF5}" type="pres">
      <dgm:prSet presAssocID="{A916A3C3-ACFF-48F6-B061-CFE6923A6B21}" presName="tx1" presStyleLbl="revTx" presStyleIdx="3" presStyleCnt="6"/>
      <dgm:spPr/>
    </dgm:pt>
    <dgm:pt modelId="{D4153086-BF07-40DE-81E5-6973F61319FA}" type="pres">
      <dgm:prSet presAssocID="{A916A3C3-ACFF-48F6-B061-CFE6923A6B21}" presName="vert1" presStyleCnt="0"/>
      <dgm:spPr/>
    </dgm:pt>
    <dgm:pt modelId="{98D66D41-FD59-49F2-B15C-277F53409E5B}" type="pres">
      <dgm:prSet presAssocID="{C6DD2CEC-21A7-456C-ACDD-04DC67AE3F95}" presName="thickLine" presStyleLbl="alignNode1" presStyleIdx="4" presStyleCnt="6"/>
      <dgm:spPr/>
    </dgm:pt>
    <dgm:pt modelId="{1F35E3D1-D95D-4829-8AFE-59D2D49CA26A}" type="pres">
      <dgm:prSet presAssocID="{C6DD2CEC-21A7-456C-ACDD-04DC67AE3F95}" presName="horz1" presStyleCnt="0"/>
      <dgm:spPr/>
    </dgm:pt>
    <dgm:pt modelId="{CFB96701-7480-4060-800D-2EC76DA67ABA}" type="pres">
      <dgm:prSet presAssocID="{C6DD2CEC-21A7-456C-ACDD-04DC67AE3F95}" presName="tx1" presStyleLbl="revTx" presStyleIdx="4" presStyleCnt="6"/>
      <dgm:spPr/>
    </dgm:pt>
    <dgm:pt modelId="{7234C7A2-866C-4A4B-961C-2AB90A36AE74}" type="pres">
      <dgm:prSet presAssocID="{C6DD2CEC-21A7-456C-ACDD-04DC67AE3F95}" presName="vert1" presStyleCnt="0"/>
      <dgm:spPr/>
    </dgm:pt>
    <dgm:pt modelId="{360776A3-EAE4-4C72-9781-45069723E156}" type="pres">
      <dgm:prSet presAssocID="{9ADF5DB4-8A56-4251-8C46-01D1FEC47109}" presName="thickLine" presStyleLbl="alignNode1" presStyleIdx="5" presStyleCnt="6"/>
      <dgm:spPr/>
    </dgm:pt>
    <dgm:pt modelId="{017B33A6-0CEB-4CDE-A8E6-F4239195F1AC}" type="pres">
      <dgm:prSet presAssocID="{9ADF5DB4-8A56-4251-8C46-01D1FEC47109}" presName="horz1" presStyleCnt="0"/>
      <dgm:spPr/>
    </dgm:pt>
    <dgm:pt modelId="{EEACD278-8B63-430F-8094-109E4ECDE103}" type="pres">
      <dgm:prSet presAssocID="{9ADF5DB4-8A56-4251-8C46-01D1FEC47109}" presName="tx1" presStyleLbl="revTx" presStyleIdx="5" presStyleCnt="6"/>
      <dgm:spPr/>
    </dgm:pt>
    <dgm:pt modelId="{C21BFC63-DC46-4400-ACD5-0BD1E75CAC40}" type="pres">
      <dgm:prSet presAssocID="{9ADF5DB4-8A56-4251-8C46-01D1FEC47109}" presName="vert1" presStyleCnt="0"/>
      <dgm:spPr/>
    </dgm:pt>
  </dgm:ptLst>
  <dgm:cxnLst>
    <dgm:cxn modelId="{0A450200-7305-45C5-A582-A197A3D9BFD5}" type="presOf" srcId="{22744BD1-9F6F-4308-916A-29FFCE97C04F}" destId="{B490D5EB-38B1-40C4-9CFF-353E90AA6B4E}" srcOrd="0" destOrd="0" presId="urn:microsoft.com/office/officeart/2008/layout/LinedList"/>
    <dgm:cxn modelId="{F2A5D005-39A0-43CB-B9D6-AA40DDB3C8B0}" type="presOf" srcId="{A916A3C3-ACFF-48F6-B061-CFE6923A6B21}" destId="{3754F925-1E6C-468D-A284-40740E699CF5}" srcOrd="0" destOrd="0" presId="urn:microsoft.com/office/officeart/2008/layout/LinedList"/>
    <dgm:cxn modelId="{DA27D34A-1263-4ABB-8282-9B929FB4F9FE}" type="presOf" srcId="{9ADF5DB4-8A56-4251-8C46-01D1FEC47109}" destId="{EEACD278-8B63-430F-8094-109E4ECDE103}" srcOrd="0" destOrd="0" presId="urn:microsoft.com/office/officeart/2008/layout/LinedList"/>
    <dgm:cxn modelId="{07932A4C-5AE1-46C0-B141-826187FC3018}" srcId="{811C2944-D460-4C2C-AF9E-D7B50D006EB8}" destId="{0C506FF9-2EB5-4A6B-9855-5AB7DC245C75}" srcOrd="1" destOrd="0" parTransId="{B21FA473-5FE8-4CEB-A66F-5C0A5E7E6F08}" sibTransId="{E43292A3-93BB-481E-871F-F9284385B974}"/>
    <dgm:cxn modelId="{1BDD5C57-E75F-43AA-B074-A95989C44AC3}" srcId="{811C2944-D460-4C2C-AF9E-D7B50D006EB8}" destId="{414B976E-7EE6-4D9C-8847-80E6BEDCD9BD}" srcOrd="0" destOrd="0" parTransId="{D061AB8B-ED26-4C5E-9F28-040BC95E7581}" sibTransId="{E41F0494-63B9-4622-BA49-406855F784DF}"/>
    <dgm:cxn modelId="{C996F077-D702-4631-8F9A-BCA4C19E34F8}" type="presOf" srcId="{414B976E-7EE6-4D9C-8847-80E6BEDCD9BD}" destId="{29B78E4E-9EEB-474C-887E-9BD6ED2EDC9A}" srcOrd="0" destOrd="0" presId="urn:microsoft.com/office/officeart/2008/layout/LinedList"/>
    <dgm:cxn modelId="{BE75E883-AD83-4D5B-89D3-EEEAAA596D80}" srcId="{811C2944-D460-4C2C-AF9E-D7B50D006EB8}" destId="{A916A3C3-ACFF-48F6-B061-CFE6923A6B21}" srcOrd="3" destOrd="0" parTransId="{7EE9F8F3-8B38-4BE2-A025-4E0783B2481B}" sibTransId="{595EC0A3-958D-48C6-BAED-F720F3906187}"/>
    <dgm:cxn modelId="{7B41DF98-0142-4B50-86A5-4AD72FCD32CA}" type="presOf" srcId="{811C2944-D460-4C2C-AF9E-D7B50D006EB8}" destId="{6B8CD10F-83B6-46C9-B04B-960978A34763}" srcOrd="0" destOrd="0" presId="urn:microsoft.com/office/officeart/2008/layout/LinedList"/>
    <dgm:cxn modelId="{CE8BB7AA-950D-4477-8537-A0A8C76E1148}" srcId="{811C2944-D460-4C2C-AF9E-D7B50D006EB8}" destId="{C6DD2CEC-21A7-456C-ACDD-04DC67AE3F95}" srcOrd="4" destOrd="0" parTransId="{A388E86A-4920-4173-9674-7CF6B458605F}" sibTransId="{867DB5E7-1AA9-48E9-A9D8-C4EBD525976A}"/>
    <dgm:cxn modelId="{FFF055AF-9451-456B-8C52-A636AF6633C6}" srcId="{811C2944-D460-4C2C-AF9E-D7B50D006EB8}" destId="{9ADF5DB4-8A56-4251-8C46-01D1FEC47109}" srcOrd="5" destOrd="0" parTransId="{8AF6CCC5-9C3B-46C6-93E5-21C0BC2D9495}" sibTransId="{92762165-4EB0-408A-9570-ED823C8E9E02}"/>
    <dgm:cxn modelId="{07B14DD8-3440-4833-9BC0-0175C58D9DFC}" srcId="{811C2944-D460-4C2C-AF9E-D7B50D006EB8}" destId="{22744BD1-9F6F-4308-916A-29FFCE97C04F}" srcOrd="2" destOrd="0" parTransId="{6267828B-DAA3-45B9-9709-8F7594943808}" sibTransId="{443B871E-75CF-445E-978B-F37F62587CBD}"/>
    <dgm:cxn modelId="{97B8DEE8-1898-4202-AA9D-67757A6CC9CC}" type="presOf" srcId="{C6DD2CEC-21A7-456C-ACDD-04DC67AE3F95}" destId="{CFB96701-7480-4060-800D-2EC76DA67ABA}" srcOrd="0" destOrd="0" presId="urn:microsoft.com/office/officeart/2008/layout/LinedList"/>
    <dgm:cxn modelId="{E16A42F4-C7A1-4BF2-B660-1A5EBFA7A731}" type="presOf" srcId="{0C506FF9-2EB5-4A6B-9855-5AB7DC245C75}" destId="{915957DB-6855-4E51-BDA2-AEA87017D9E9}" srcOrd="0" destOrd="0" presId="urn:microsoft.com/office/officeart/2008/layout/LinedList"/>
    <dgm:cxn modelId="{B8DD0AA3-655B-4C34-AB8F-AF7FC17AD0F0}" type="presParOf" srcId="{6B8CD10F-83B6-46C9-B04B-960978A34763}" destId="{4D0C7A4B-77FA-4110-9E7D-F39F0834649C}" srcOrd="0" destOrd="0" presId="urn:microsoft.com/office/officeart/2008/layout/LinedList"/>
    <dgm:cxn modelId="{A55B125F-465E-49ED-A23F-9C82BF2774B0}" type="presParOf" srcId="{6B8CD10F-83B6-46C9-B04B-960978A34763}" destId="{802624C4-B376-453C-82AA-79903C328815}" srcOrd="1" destOrd="0" presId="urn:microsoft.com/office/officeart/2008/layout/LinedList"/>
    <dgm:cxn modelId="{A2C5D3A1-5E48-47AA-9634-0818D852B0E5}" type="presParOf" srcId="{802624C4-B376-453C-82AA-79903C328815}" destId="{29B78E4E-9EEB-474C-887E-9BD6ED2EDC9A}" srcOrd="0" destOrd="0" presId="urn:microsoft.com/office/officeart/2008/layout/LinedList"/>
    <dgm:cxn modelId="{F6CF9928-1D0F-4F9A-9EF5-23E33B2A7823}" type="presParOf" srcId="{802624C4-B376-453C-82AA-79903C328815}" destId="{2F0A2BFB-3FA2-4CF6-80F2-253E85E3935C}" srcOrd="1" destOrd="0" presId="urn:microsoft.com/office/officeart/2008/layout/LinedList"/>
    <dgm:cxn modelId="{8F6A1762-0066-4A95-BB33-5F76FCAE60D1}" type="presParOf" srcId="{6B8CD10F-83B6-46C9-B04B-960978A34763}" destId="{D7626296-647D-415D-8283-9D02AA90AA90}" srcOrd="2" destOrd="0" presId="urn:microsoft.com/office/officeart/2008/layout/LinedList"/>
    <dgm:cxn modelId="{3D4FA621-83CB-4C10-A699-90C0D01AE664}" type="presParOf" srcId="{6B8CD10F-83B6-46C9-B04B-960978A34763}" destId="{058F8F40-3450-49C2-920B-C48AFFD0CC8B}" srcOrd="3" destOrd="0" presId="urn:microsoft.com/office/officeart/2008/layout/LinedList"/>
    <dgm:cxn modelId="{53B3C9E6-3761-4C94-A8D8-7CE32B9D3726}" type="presParOf" srcId="{058F8F40-3450-49C2-920B-C48AFFD0CC8B}" destId="{915957DB-6855-4E51-BDA2-AEA87017D9E9}" srcOrd="0" destOrd="0" presId="urn:microsoft.com/office/officeart/2008/layout/LinedList"/>
    <dgm:cxn modelId="{D1015749-80A2-415C-9EBF-1874C76B9D75}" type="presParOf" srcId="{058F8F40-3450-49C2-920B-C48AFFD0CC8B}" destId="{4AF8ECF0-4644-4794-BCF7-D12A040D0012}" srcOrd="1" destOrd="0" presId="urn:microsoft.com/office/officeart/2008/layout/LinedList"/>
    <dgm:cxn modelId="{7C0503C0-0BBB-4744-B86F-B313878763F8}" type="presParOf" srcId="{6B8CD10F-83B6-46C9-B04B-960978A34763}" destId="{197D5846-3451-4C90-AD90-C77B63CB3EC0}" srcOrd="4" destOrd="0" presId="urn:microsoft.com/office/officeart/2008/layout/LinedList"/>
    <dgm:cxn modelId="{BC68727F-D51F-4006-9005-281946329B56}" type="presParOf" srcId="{6B8CD10F-83B6-46C9-B04B-960978A34763}" destId="{0FEED09C-C2FC-418F-98E8-D0466A86DD93}" srcOrd="5" destOrd="0" presId="urn:microsoft.com/office/officeart/2008/layout/LinedList"/>
    <dgm:cxn modelId="{C2C3A811-791B-4EC4-B654-0F2BED2B8658}" type="presParOf" srcId="{0FEED09C-C2FC-418F-98E8-D0466A86DD93}" destId="{B490D5EB-38B1-40C4-9CFF-353E90AA6B4E}" srcOrd="0" destOrd="0" presId="urn:microsoft.com/office/officeart/2008/layout/LinedList"/>
    <dgm:cxn modelId="{44033204-6793-49A1-9AD0-5C91324CF3DF}" type="presParOf" srcId="{0FEED09C-C2FC-418F-98E8-D0466A86DD93}" destId="{D4F39955-5EF7-4B31-9723-E30D47CDEED7}" srcOrd="1" destOrd="0" presId="urn:microsoft.com/office/officeart/2008/layout/LinedList"/>
    <dgm:cxn modelId="{4637B4CD-5ADB-48ED-9372-2108E6A5AA3E}" type="presParOf" srcId="{6B8CD10F-83B6-46C9-B04B-960978A34763}" destId="{F9CC1E37-301B-4D8C-9CC9-591DF0B58BA7}" srcOrd="6" destOrd="0" presId="urn:microsoft.com/office/officeart/2008/layout/LinedList"/>
    <dgm:cxn modelId="{B035606B-CA9D-4CFA-A148-F95A948B5D29}" type="presParOf" srcId="{6B8CD10F-83B6-46C9-B04B-960978A34763}" destId="{CFAA04A9-0966-40F7-AE85-604762B82801}" srcOrd="7" destOrd="0" presId="urn:microsoft.com/office/officeart/2008/layout/LinedList"/>
    <dgm:cxn modelId="{D9C6DB8B-6958-485A-8F57-888761105DEC}" type="presParOf" srcId="{CFAA04A9-0966-40F7-AE85-604762B82801}" destId="{3754F925-1E6C-468D-A284-40740E699CF5}" srcOrd="0" destOrd="0" presId="urn:microsoft.com/office/officeart/2008/layout/LinedList"/>
    <dgm:cxn modelId="{93347C33-459E-438F-A42E-D3506CFBAB4F}" type="presParOf" srcId="{CFAA04A9-0966-40F7-AE85-604762B82801}" destId="{D4153086-BF07-40DE-81E5-6973F61319FA}" srcOrd="1" destOrd="0" presId="urn:microsoft.com/office/officeart/2008/layout/LinedList"/>
    <dgm:cxn modelId="{42926145-07F4-48B0-91FB-8957DCBD3569}" type="presParOf" srcId="{6B8CD10F-83B6-46C9-B04B-960978A34763}" destId="{98D66D41-FD59-49F2-B15C-277F53409E5B}" srcOrd="8" destOrd="0" presId="urn:microsoft.com/office/officeart/2008/layout/LinedList"/>
    <dgm:cxn modelId="{F73F9F10-C20E-4B7C-A9CD-DF44250F1AE5}" type="presParOf" srcId="{6B8CD10F-83B6-46C9-B04B-960978A34763}" destId="{1F35E3D1-D95D-4829-8AFE-59D2D49CA26A}" srcOrd="9" destOrd="0" presId="urn:microsoft.com/office/officeart/2008/layout/LinedList"/>
    <dgm:cxn modelId="{F0F1318E-CF8D-4634-8FF9-FAE368669075}" type="presParOf" srcId="{1F35E3D1-D95D-4829-8AFE-59D2D49CA26A}" destId="{CFB96701-7480-4060-800D-2EC76DA67ABA}" srcOrd="0" destOrd="0" presId="urn:microsoft.com/office/officeart/2008/layout/LinedList"/>
    <dgm:cxn modelId="{EA66B15D-09FD-4D43-ADDC-E65CB47774B8}" type="presParOf" srcId="{1F35E3D1-D95D-4829-8AFE-59D2D49CA26A}" destId="{7234C7A2-866C-4A4B-961C-2AB90A36AE74}" srcOrd="1" destOrd="0" presId="urn:microsoft.com/office/officeart/2008/layout/LinedList"/>
    <dgm:cxn modelId="{8BEB8BF7-DDB2-4E7E-8AB7-766537362DE8}" type="presParOf" srcId="{6B8CD10F-83B6-46C9-B04B-960978A34763}" destId="{360776A3-EAE4-4C72-9781-45069723E156}" srcOrd="10" destOrd="0" presId="urn:microsoft.com/office/officeart/2008/layout/LinedList"/>
    <dgm:cxn modelId="{EC0560AB-726F-4FA3-9ADE-87DED034FBDA}" type="presParOf" srcId="{6B8CD10F-83B6-46C9-B04B-960978A34763}" destId="{017B33A6-0CEB-4CDE-A8E6-F4239195F1AC}" srcOrd="11" destOrd="0" presId="urn:microsoft.com/office/officeart/2008/layout/LinedList"/>
    <dgm:cxn modelId="{1FE221C9-18DA-4BA9-B9C3-BFD4B7D01A65}" type="presParOf" srcId="{017B33A6-0CEB-4CDE-A8E6-F4239195F1AC}" destId="{EEACD278-8B63-430F-8094-109E4ECDE103}" srcOrd="0" destOrd="0" presId="urn:microsoft.com/office/officeart/2008/layout/LinedList"/>
    <dgm:cxn modelId="{BBDC24F6-354A-46F8-A5D5-ED026AA776F0}" type="presParOf" srcId="{017B33A6-0CEB-4CDE-A8E6-F4239195F1AC}" destId="{C21BFC63-DC46-4400-ACD5-0BD1E75CAC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1F7CA-DE8C-41B3-869E-11C1315130C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6E89D1F-B1A5-4DDD-AEE7-AD5A463641C4}">
      <dgm:prSet/>
      <dgm:spPr/>
      <dgm:t>
        <a:bodyPr/>
        <a:lstStyle/>
        <a:p>
          <a:r>
            <a:rPr lang="en-US"/>
            <a:t>PND 1-14 Isolation</a:t>
          </a:r>
        </a:p>
      </dgm:t>
    </dgm:pt>
    <dgm:pt modelId="{2384B44A-0FB8-4253-9C12-740D95A51EB0}" type="parTrans" cxnId="{FA891642-62E3-4FC6-AFDB-27C47BC0E487}">
      <dgm:prSet/>
      <dgm:spPr/>
      <dgm:t>
        <a:bodyPr/>
        <a:lstStyle/>
        <a:p>
          <a:endParaRPr lang="en-US"/>
        </a:p>
      </dgm:t>
    </dgm:pt>
    <dgm:pt modelId="{31F0C5C6-1D5A-4C39-BE18-D5BFE7602B97}" type="sibTrans" cxnId="{FA891642-62E3-4FC6-AFDB-27C47BC0E487}">
      <dgm:prSet/>
      <dgm:spPr/>
      <dgm:t>
        <a:bodyPr/>
        <a:lstStyle/>
        <a:p>
          <a:endParaRPr lang="en-US"/>
        </a:p>
      </dgm:t>
    </dgm:pt>
    <dgm:pt modelId="{378EE6B4-C605-4B00-AAD0-90C9A5B0210B}">
      <dgm:prSet/>
      <dgm:spPr/>
      <dgm:t>
        <a:bodyPr/>
        <a:lstStyle/>
        <a:p>
          <a:r>
            <a:rPr lang="en-US"/>
            <a:t>PND 22 Weaned and Group Housed</a:t>
          </a:r>
        </a:p>
      </dgm:t>
    </dgm:pt>
    <dgm:pt modelId="{D6741AD3-01EB-4300-B28B-9FD4979ACF1C}" type="parTrans" cxnId="{A08D8572-283F-479E-8AEA-AE2099CBCF1D}">
      <dgm:prSet/>
      <dgm:spPr/>
      <dgm:t>
        <a:bodyPr/>
        <a:lstStyle/>
        <a:p>
          <a:endParaRPr lang="en-US"/>
        </a:p>
      </dgm:t>
    </dgm:pt>
    <dgm:pt modelId="{854CADBE-6188-43CB-B059-E5F145C2AB53}" type="sibTrans" cxnId="{A08D8572-283F-479E-8AEA-AE2099CBCF1D}">
      <dgm:prSet/>
      <dgm:spPr/>
      <dgm:t>
        <a:bodyPr/>
        <a:lstStyle/>
        <a:p>
          <a:endParaRPr lang="en-US"/>
        </a:p>
      </dgm:t>
    </dgm:pt>
    <dgm:pt modelId="{603FEEA2-130A-432C-9572-4384B02CB6F5}">
      <dgm:prSet/>
      <dgm:spPr/>
      <dgm:t>
        <a:bodyPr/>
        <a:lstStyle/>
        <a:p>
          <a:r>
            <a:rPr lang="en-US"/>
            <a:t>PND 48 Single Housed</a:t>
          </a:r>
        </a:p>
      </dgm:t>
    </dgm:pt>
    <dgm:pt modelId="{0D0585A7-245A-4A8D-82F1-E9C57B5A7078}" type="parTrans" cxnId="{EACE48B3-69B5-471E-AD45-835E581A13C8}">
      <dgm:prSet/>
      <dgm:spPr/>
      <dgm:t>
        <a:bodyPr/>
        <a:lstStyle/>
        <a:p>
          <a:endParaRPr lang="en-US"/>
        </a:p>
      </dgm:t>
    </dgm:pt>
    <dgm:pt modelId="{CD1AE9A3-57D0-406E-BA08-775C8A03CF50}" type="sibTrans" cxnId="{EACE48B3-69B5-471E-AD45-835E581A13C8}">
      <dgm:prSet/>
      <dgm:spPr/>
      <dgm:t>
        <a:bodyPr/>
        <a:lstStyle/>
        <a:p>
          <a:endParaRPr lang="en-US"/>
        </a:p>
      </dgm:t>
    </dgm:pt>
    <dgm:pt modelId="{C65CC482-5311-4E49-A44A-E5B485A65512}">
      <dgm:prSet/>
      <dgm:spPr/>
      <dgm:t>
        <a:bodyPr/>
        <a:lstStyle/>
        <a:p>
          <a:r>
            <a:rPr lang="en-US"/>
            <a:t>PND 50 Elevated-Plus-Maze</a:t>
          </a:r>
        </a:p>
      </dgm:t>
    </dgm:pt>
    <dgm:pt modelId="{9575A0DF-B84C-4DB7-86D8-DD0276A8564E}" type="parTrans" cxnId="{A19982F4-E19E-46BC-AFD8-3A9CF933C4CA}">
      <dgm:prSet/>
      <dgm:spPr/>
      <dgm:t>
        <a:bodyPr/>
        <a:lstStyle/>
        <a:p>
          <a:endParaRPr lang="en-US"/>
        </a:p>
      </dgm:t>
    </dgm:pt>
    <dgm:pt modelId="{08763001-721C-4856-AE4F-D2F202C0E4C6}" type="sibTrans" cxnId="{A19982F4-E19E-46BC-AFD8-3A9CF933C4CA}">
      <dgm:prSet/>
      <dgm:spPr/>
      <dgm:t>
        <a:bodyPr/>
        <a:lstStyle/>
        <a:p>
          <a:endParaRPr lang="en-US"/>
        </a:p>
      </dgm:t>
    </dgm:pt>
    <dgm:pt modelId="{073EE800-9CB3-4BCE-BCBA-36DF89C411E0}">
      <dgm:prSet/>
      <dgm:spPr/>
      <dgm:t>
        <a:bodyPr/>
        <a:lstStyle/>
        <a:p>
          <a:r>
            <a:rPr lang="en-US"/>
            <a:t>PND 56 Open-Field Habituation</a:t>
          </a:r>
        </a:p>
      </dgm:t>
    </dgm:pt>
    <dgm:pt modelId="{69D9A117-E57D-4A06-BF15-5E78361FE320}" type="parTrans" cxnId="{02D265BE-A19A-4ECC-B95D-EEE8159EDBEB}">
      <dgm:prSet/>
      <dgm:spPr/>
      <dgm:t>
        <a:bodyPr/>
        <a:lstStyle/>
        <a:p>
          <a:endParaRPr lang="en-US"/>
        </a:p>
      </dgm:t>
    </dgm:pt>
    <dgm:pt modelId="{BE40E986-0BB0-4375-825D-76893A831D33}" type="sibTrans" cxnId="{02D265BE-A19A-4ECC-B95D-EEE8159EDBEB}">
      <dgm:prSet/>
      <dgm:spPr/>
      <dgm:t>
        <a:bodyPr/>
        <a:lstStyle/>
        <a:p>
          <a:endParaRPr lang="en-US"/>
        </a:p>
      </dgm:t>
    </dgm:pt>
    <dgm:pt modelId="{3F656C66-DF49-4D2D-89B9-CD33C48286A9}">
      <dgm:prSet/>
      <dgm:spPr/>
      <dgm:t>
        <a:bodyPr/>
        <a:lstStyle/>
        <a:p>
          <a:r>
            <a:rPr lang="en-US"/>
            <a:t>PND 57 Social Interaction</a:t>
          </a:r>
        </a:p>
      </dgm:t>
    </dgm:pt>
    <dgm:pt modelId="{3881F274-6975-4066-997C-824F9D47DD7A}" type="parTrans" cxnId="{93031D90-DCA9-47A9-8EFB-1D9F5B42BD06}">
      <dgm:prSet/>
      <dgm:spPr/>
      <dgm:t>
        <a:bodyPr/>
        <a:lstStyle/>
        <a:p>
          <a:endParaRPr lang="en-US"/>
        </a:p>
      </dgm:t>
    </dgm:pt>
    <dgm:pt modelId="{4ADABA90-AC86-4E51-98DF-3EA9989466F4}" type="sibTrans" cxnId="{93031D90-DCA9-47A9-8EFB-1D9F5B42BD06}">
      <dgm:prSet/>
      <dgm:spPr/>
      <dgm:t>
        <a:bodyPr/>
        <a:lstStyle/>
        <a:p>
          <a:endParaRPr lang="en-US"/>
        </a:p>
      </dgm:t>
    </dgm:pt>
    <dgm:pt modelId="{6F7865E5-0502-4809-A126-C59D8E71C173}" type="pres">
      <dgm:prSet presAssocID="{B661F7CA-DE8C-41B3-869E-11C1315130C8}" presName="vert0" presStyleCnt="0">
        <dgm:presLayoutVars>
          <dgm:dir/>
          <dgm:animOne val="branch"/>
          <dgm:animLvl val="lvl"/>
        </dgm:presLayoutVars>
      </dgm:prSet>
      <dgm:spPr/>
    </dgm:pt>
    <dgm:pt modelId="{83BA3A1A-DB67-48D1-9255-32997E9AC42D}" type="pres">
      <dgm:prSet presAssocID="{76E89D1F-B1A5-4DDD-AEE7-AD5A463641C4}" presName="thickLine" presStyleLbl="alignNode1" presStyleIdx="0" presStyleCnt="6"/>
      <dgm:spPr/>
    </dgm:pt>
    <dgm:pt modelId="{FCD2A44E-1A50-4F62-98A3-C6EDDB4FD737}" type="pres">
      <dgm:prSet presAssocID="{76E89D1F-B1A5-4DDD-AEE7-AD5A463641C4}" presName="horz1" presStyleCnt="0"/>
      <dgm:spPr/>
    </dgm:pt>
    <dgm:pt modelId="{B0A4E0D5-11CE-4702-B55D-E572EB3FD6F8}" type="pres">
      <dgm:prSet presAssocID="{76E89D1F-B1A5-4DDD-AEE7-AD5A463641C4}" presName="tx1" presStyleLbl="revTx" presStyleIdx="0" presStyleCnt="6"/>
      <dgm:spPr/>
    </dgm:pt>
    <dgm:pt modelId="{B176826B-B365-4E18-9947-186276CB16E9}" type="pres">
      <dgm:prSet presAssocID="{76E89D1F-B1A5-4DDD-AEE7-AD5A463641C4}" presName="vert1" presStyleCnt="0"/>
      <dgm:spPr/>
    </dgm:pt>
    <dgm:pt modelId="{C8F2D811-6A52-4E3B-8B8E-026F4E19D422}" type="pres">
      <dgm:prSet presAssocID="{378EE6B4-C605-4B00-AAD0-90C9A5B0210B}" presName="thickLine" presStyleLbl="alignNode1" presStyleIdx="1" presStyleCnt="6"/>
      <dgm:spPr/>
    </dgm:pt>
    <dgm:pt modelId="{BDB6D088-918D-4E33-81F4-E0D1A192E728}" type="pres">
      <dgm:prSet presAssocID="{378EE6B4-C605-4B00-AAD0-90C9A5B0210B}" presName="horz1" presStyleCnt="0"/>
      <dgm:spPr/>
    </dgm:pt>
    <dgm:pt modelId="{88D03B84-31D6-48B0-AB79-571DD8F8E5B1}" type="pres">
      <dgm:prSet presAssocID="{378EE6B4-C605-4B00-AAD0-90C9A5B0210B}" presName="tx1" presStyleLbl="revTx" presStyleIdx="1" presStyleCnt="6"/>
      <dgm:spPr/>
    </dgm:pt>
    <dgm:pt modelId="{A47AC32F-E0BE-4256-BD85-3288870657C6}" type="pres">
      <dgm:prSet presAssocID="{378EE6B4-C605-4B00-AAD0-90C9A5B0210B}" presName="vert1" presStyleCnt="0"/>
      <dgm:spPr/>
    </dgm:pt>
    <dgm:pt modelId="{53BD0B2B-02F6-4DC8-AD2E-EBE0EEABFD0B}" type="pres">
      <dgm:prSet presAssocID="{603FEEA2-130A-432C-9572-4384B02CB6F5}" presName="thickLine" presStyleLbl="alignNode1" presStyleIdx="2" presStyleCnt="6"/>
      <dgm:spPr/>
    </dgm:pt>
    <dgm:pt modelId="{20AA757E-60F5-4367-81CC-37D4A693691D}" type="pres">
      <dgm:prSet presAssocID="{603FEEA2-130A-432C-9572-4384B02CB6F5}" presName="horz1" presStyleCnt="0"/>
      <dgm:spPr/>
    </dgm:pt>
    <dgm:pt modelId="{A47D62E0-E210-433E-91CC-BBC924A26AD0}" type="pres">
      <dgm:prSet presAssocID="{603FEEA2-130A-432C-9572-4384B02CB6F5}" presName="tx1" presStyleLbl="revTx" presStyleIdx="2" presStyleCnt="6"/>
      <dgm:spPr/>
    </dgm:pt>
    <dgm:pt modelId="{4A642D19-2097-4E5F-96B0-1F59DEBEBBC0}" type="pres">
      <dgm:prSet presAssocID="{603FEEA2-130A-432C-9572-4384B02CB6F5}" presName="vert1" presStyleCnt="0"/>
      <dgm:spPr/>
    </dgm:pt>
    <dgm:pt modelId="{F5AE9FDE-E39B-4E2B-976A-4501A5D25533}" type="pres">
      <dgm:prSet presAssocID="{C65CC482-5311-4E49-A44A-E5B485A65512}" presName="thickLine" presStyleLbl="alignNode1" presStyleIdx="3" presStyleCnt="6"/>
      <dgm:spPr/>
    </dgm:pt>
    <dgm:pt modelId="{3D6402BF-BB3C-4ABD-9888-78133CED9941}" type="pres">
      <dgm:prSet presAssocID="{C65CC482-5311-4E49-A44A-E5B485A65512}" presName="horz1" presStyleCnt="0"/>
      <dgm:spPr/>
    </dgm:pt>
    <dgm:pt modelId="{5CF6CFF5-AD72-4254-A281-6768B29D0A77}" type="pres">
      <dgm:prSet presAssocID="{C65CC482-5311-4E49-A44A-E5B485A65512}" presName="tx1" presStyleLbl="revTx" presStyleIdx="3" presStyleCnt="6"/>
      <dgm:spPr/>
    </dgm:pt>
    <dgm:pt modelId="{5B382757-782A-40AE-8C4C-FE081E9DAABF}" type="pres">
      <dgm:prSet presAssocID="{C65CC482-5311-4E49-A44A-E5B485A65512}" presName="vert1" presStyleCnt="0"/>
      <dgm:spPr/>
    </dgm:pt>
    <dgm:pt modelId="{C6FDEA35-C537-4594-A2DB-CFB87DBAE872}" type="pres">
      <dgm:prSet presAssocID="{073EE800-9CB3-4BCE-BCBA-36DF89C411E0}" presName="thickLine" presStyleLbl="alignNode1" presStyleIdx="4" presStyleCnt="6"/>
      <dgm:spPr/>
    </dgm:pt>
    <dgm:pt modelId="{5B0A20E5-8A90-484C-A7D8-B95F9D823340}" type="pres">
      <dgm:prSet presAssocID="{073EE800-9CB3-4BCE-BCBA-36DF89C411E0}" presName="horz1" presStyleCnt="0"/>
      <dgm:spPr/>
    </dgm:pt>
    <dgm:pt modelId="{23118B88-FC03-465D-9DB9-BA71E8B9D8AC}" type="pres">
      <dgm:prSet presAssocID="{073EE800-9CB3-4BCE-BCBA-36DF89C411E0}" presName="tx1" presStyleLbl="revTx" presStyleIdx="4" presStyleCnt="6"/>
      <dgm:spPr/>
    </dgm:pt>
    <dgm:pt modelId="{BC8654FB-2024-4441-82A0-B3903FFF4629}" type="pres">
      <dgm:prSet presAssocID="{073EE800-9CB3-4BCE-BCBA-36DF89C411E0}" presName="vert1" presStyleCnt="0"/>
      <dgm:spPr/>
    </dgm:pt>
    <dgm:pt modelId="{7D08881A-74EC-4BCB-A9EB-C24D28ADA716}" type="pres">
      <dgm:prSet presAssocID="{3F656C66-DF49-4D2D-89B9-CD33C48286A9}" presName="thickLine" presStyleLbl="alignNode1" presStyleIdx="5" presStyleCnt="6"/>
      <dgm:spPr/>
    </dgm:pt>
    <dgm:pt modelId="{DFB280AE-2490-42A8-977C-629A295FB729}" type="pres">
      <dgm:prSet presAssocID="{3F656C66-DF49-4D2D-89B9-CD33C48286A9}" presName="horz1" presStyleCnt="0"/>
      <dgm:spPr/>
    </dgm:pt>
    <dgm:pt modelId="{F0BAC019-92C1-41F6-BE18-B575CF7B01AF}" type="pres">
      <dgm:prSet presAssocID="{3F656C66-DF49-4D2D-89B9-CD33C48286A9}" presName="tx1" presStyleLbl="revTx" presStyleIdx="5" presStyleCnt="6"/>
      <dgm:spPr/>
    </dgm:pt>
    <dgm:pt modelId="{0847CF52-FF8E-48E3-96CD-E0EE806F5340}" type="pres">
      <dgm:prSet presAssocID="{3F656C66-DF49-4D2D-89B9-CD33C48286A9}" presName="vert1" presStyleCnt="0"/>
      <dgm:spPr/>
    </dgm:pt>
  </dgm:ptLst>
  <dgm:cxnLst>
    <dgm:cxn modelId="{242C671E-36E0-4A24-ABC0-DFA92611D783}" type="presOf" srcId="{B661F7CA-DE8C-41B3-869E-11C1315130C8}" destId="{6F7865E5-0502-4809-A126-C59D8E71C173}" srcOrd="0" destOrd="0" presId="urn:microsoft.com/office/officeart/2008/layout/LinedList"/>
    <dgm:cxn modelId="{1AE8DE3D-CF1C-4A78-9373-C97F0F8316B9}" type="presOf" srcId="{603FEEA2-130A-432C-9572-4384B02CB6F5}" destId="{A47D62E0-E210-433E-91CC-BBC924A26AD0}" srcOrd="0" destOrd="0" presId="urn:microsoft.com/office/officeart/2008/layout/LinedList"/>
    <dgm:cxn modelId="{FA891642-62E3-4FC6-AFDB-27C47BC0E487}" srcId="{B661F7CA-DE8C-41B3-869E-11C1315130C8}" destId="{76E89D1F-B1A5-4DDD-AEE7-AD5A463641C4}" srcOrd="0" destOrd="0" parTransId="{2384B44A-0FB8-4253-9C12-740D95A51EB0}" sibTransId="{31F0C5C6-1D5A-4C39-BE18-D5BFE7602B97}"/>
    <dgm:cxn modelId="{F6DD4962-4489-4DC9-8AF9-AF11BF8871C5}" type="presOf" srcId="{76E89D1F-B1A5-4DDD-AEE7-AD5A463641C4}" destId="{B0A4E0D5-11CE-4702-B55D-E572EB3FD6F8}" srcOrd="0" destOrd="0" presId="urn:microsoft.com/office/officeart/2008/layout/LinedList"/>
    <dgm:cxn modelId="{A08D8572-283F-479E-8AEA-AE2099CBCF1D}" srcId="{B661F7CA-DE8C-41B3-869E-11C1315130C8}" destId="{378EE6B4-C605-4B00-AAD0-90C9A5B0210B}" srcOrd="1" destOrd="0" parTransId="{D6741AD3-01EB-4300-B28B-9FD4979ACF1C}" sibTransId="{854CADBE-6188-43CB-B059-E5F145C2AB53}"/>
    <dgm:cxn modelId="{93031D90-DCA9-47A9-8EFB-1D9F5B42BD06}" srcId="{B661F7CA-DE8C-41B3-869E-11C1315130C8}" destId="{3F656C66-DF49-4D2D-89B9-CD33C48286A9}" srcOrd="5" destOrd="0" parTransId="{3881F274-6975-4066-997C-824F9D47DD7A}" sibTransId="{4ADABA90-AC86-4E51-98DF-3EA9989466F4}"/>
    <dgm:cxn modelId="{EACE48B3-69B5-471E-AD45-835E581A13C8}" srcId="{B661F7CA-DE8C-41B3-869E-11C1315130C8}" destId="{603FEEA2-130A-432C-9572-4384B02CB6F5}" srcOrd="2" destOrd="0" parTransId="{0D0585A7-245A-4A8D-82F1-E9C57B5A7078}" sibTransId="{CD1AE9A3-57D0-406E-BA08-775C8A03CF50}"/>
    <dgm:cxn modelId="{02D265BE-A19A-4ECC-B95D-EEE8159EDBEB}" srcId="{B661F7CA-DE8C-41B3-869E-11C1315130C8}" destId="{073EE800-9CB3-4BCE-BCBA-36DF89C411E0}" srcOrd="4" destOrd="0" parTransId="{69D9A117-E57D-4A06-BF15-5E78361FE320}" sibTransId="{BE40E986-0BB0-4375-825D-76893A831D33}"/>
    <dgm:cxn modelId="{9EF3E6BF-2570-4A43-BD28-B89F6858A056}" type="presOf" srcId="{C65CC482-5311-4E49-A44A-E5B485A65512}" destId="{5CF6CFF5-AD72-4254-A281-6768B29D0A77}" srcOrd="0" destOrd="0" presId="urn:microsoft.com/office/officeart/2008/layout/LinedList"/>
    <dgm:cxn modelId="{4FC388D9-9853-4CF0-891A-25B793D0BEE5}" type="presOf" srcId="{378EE6B4-C605-4B00-AAD0-90C9A5B0210B}" destId="{88D03B84-31D6-48B0-AB79-571DD8F8E5B1}" srcOrd="0" destOrd="0" presId="urn:microsoft.com/office/officeart/2008/layout/LinedList"/>
    <dgm:cxn modelId="{F27E2BF2-9836-403B-8B61-13708653B2BB}" type="presOf" srcId="{073EE800-9CB3-4BCE-BCBA-36DF89C411E0}" destId="{23118B88-FC03-465D-9DB9-BA71E8B9D8AC}" srcOrd="0" destOrd="0" presId="urn:microsoft.com/office/officeart/2008/layout/LinedList"/>
    <dgm:cxn modelId="{A19982F4-E19E-46BC-AFD8-3A9CF933C4CA}" srcId="{B661F7CA-DE8C-41B3-869E-11C1315130C8}" destId="{C65CC482-5311-4E49-A44A-E5B485A65512}" srcOrd="3" destOrd="0" parTransId="{9575A0DF-B84C-4DB7-86D8-DD0276A8564E}" sibTransId="{08763001-721C-4856-AE4F-D2F202C0E4C6}"/>
    <dgm:cxn modelId="{2E4DD4FF-8F91-44EB-84FA-8B6976A7F013}" type="presOf" srcId="{3F656C66-DF49-4D2D-89B9-CD33C48286A9}" destId="{F0BAC019-92C1-41F6-BE18-B575CF7B01AF}" srcOrd="0" destOrd="0" presId="urn:microsoft.com/office/officeart/2008/layout/LinedList"/>
    <dgm:cxn modelId="{6A3236F9-78E8-4BB7-8F5C-DA2E87EF36B1}" type="presParOf" srcId="{6F7865E5-0502-4809-A126-C59D8E71C173}" destId="{83BA3A1A-DB67-48D1-9255-32997E9AC42D}" srcOrd="0" destOrd="0" presId="urn:microsoft.com/office/officeart/2008/layout/LinedList"/>
    <dgm:cxn modelId="{634AFD3E-88EC-49AB-A558-064BA9F77840}" type="presParOf" srcId="{6F7865E5-0502-4809-A126-C59D8E71C173}" destId="{FCD2A44E-1A50-4F62-98A3-C6EDDB4FD737}" srcOrd="1" destOrd="0" presId="urn:microsoft.com/office/officeart/2008/layout/LinedList"/>
    <dgm:cxn modelId="{D8A68E7D-F571-4BBF-B54F-2F3EC9E507E6}" type="presParOf" srcId="{FCD2A44E-1A50-4F62-98A3-C6EDDB4FD737}" destId="{B0A4E0D5-11CE-4702-B55D-E572EB3FD6F8}" srcOrd="0" destOrd="0" presId="urn:microsoft.com/office/officeart/2008/layout/LinedList"/>
    <dgm:cxn modelId="{2873E9E4-DE88-4158-A38C-81CC858F54DE}" type="presParOf" srcId="{FCD2A44E-1A50-4F62-98A3-C6EDDB4FD737}" destId="{B176826B-B365-4E18-9947-186276CB16E9}" srcOrd="1" destOrd="0" presId="urn:microsoft.com/office/officeart/2008/layout/LinedList"/>
    <dgm:cxn modelId="{E2EFC799-5533-4F7E-A612-B5F8EF386598}" type="presParOf" srcId="{6F7865E5-0502-4809-A126-C59D8E71C173}" destId="{C8F2D811-6A52-4E3B-8B8E-026F4E19D422}" srcOrd="2" destOrd="0" presId="urn:microsoft.com/office/officeart/2008/layout/LinedList"/>
    <dgm:cxn modelId="{D3DBE195-B0D8-46F9-BE69-F9EC2FB4754A}" type="presParOf" srcId="{6F7865E5-0502-4809-A126-C59D8E71C173}" destId="{BDB6D088-918D-4E33-81F4-E0D1A192E728}" srcOrd="3" destOrd="0" presId="urn:microsoft.com/office/officeart/2008/layout/LinedList"/>
    <dgm:cxn modelId="{F686BC9B-C552-43B8-852A-C0A0684FD8AA}" type="presParOf" srcId="{BDB6D088-918D-4E33-81F4-E0D1A192E728}" destId="{88D03B84-31D6-48B0-AB79-571DD8F8E5B1}" srcOrd="0" destOrd="0" presId="urn:microsoft.com/office/officeart/2008/layout/LinedList"/>
    <dgm:cxn modelId="{72D79687-7FBB-42F1-8866-77B0596DC5C6}" type="presParOf" srcId="{BDB6D088-918D-4E33-81F4-E0D1A192E728}" destId="{A47AC32F-E0BE-4256-BD85-3288870657C6}" srcOrd="1" destOrd="0" presId="urn:microsoft.com/office/officeart/2008/layout/LinedList"/>
    <dgm:cxn modelId="{3C52550D-C67E-4397-9BD6-8A6BDD2D87FB}" type="presParOf" srcId="{6F7865E5-0502-4809-A126-C59D8E71C173}" destId="{53BD0B2B-02F6-4DC8-AD2E-EBE0EEABFD0B}" srcOrd="4" destOrd="0" presId="urn:microsoft.com/office/officeart/2008/layout/LinedList"/>
    <dgm:cxn modelId="{DB174C8C-C126-4CBC-A9AD-99609EF7D09F}" type="presParOf" srcId="{6F7865E5-0502-4809-A126-C59D8E71C173}" destId="{20AA757E-60F5-4367-81CC-37D4A693691D}" srcOrd="5" destOrd="0" presId="urn:microsoft.com/office/officeart/2008/layout/LinedList"/>
    <dgm:cxn modelId="{BB2BA123-4713-467D-8703-47204AAB4648}" type="presParOf" srcId="{20AA757E-60F5-4367-81CC-37D4A693691D}" destId="{A47D62E0-E210-433E-91CC-BBC924A26AD0}" srcOrd="0" destOrd="0" presId="urn:microsoft.com/office/officeart/2008/layout/LinedList"/>
    <dgm:cxn modelId="{F05F5AD5-096C-407D-AF41-AB314F02A818}" type="presParOf" srcId="{20AA757E-60F5-4367-81CC-37D4A693691D}" destId="{4A642D19-2097-4E5F-96B0-1F59DEBEBBC0}" srcOrd="1" destOrd="0" presId="urn:microsoft.com/office/officeart/2008/layout/LinedList"/>
    <dgm:cxn modelId="{9620A794-FF61-4A46-837D-9BC5E838360A}" type="presParOf" srcId="{6F7865E5-0502-4809-A126-C59D8E71C173}" destId="{F5AE9FDE-E39B-4E2B-976A-4501A5D25533}" srcOrd="6" destOrd="0" presId="urn:microsoft.com/office/officeart/2008/layout/LinedList"/>
    <dgm:cxn modelId="{DA19EF06-6D1D-469E-8CE2-3B09847E7261}" type="presParOf" srcId="{6F7865E5-0502-4809-A126-C59D8E71C173}" destId="{3D6402BF-BB3C-4ABD-9888-78133CED9941}" srcOrd="7" destOrd="0" presId="urn:microsoft.com/office/officeart/2008/layout/LinedList"/>
    <dgm:cxn modelId="{4639846E-D3B0-46DA-B596-8B06E42D6B9C}" type="presParOf" srcId="{3D6402BF-BB3C-4ABD-9888-78133CED9941}" destId="{5CF6CFF5-AD72-4254-A281-6768B29D0A77}" srcOrd="0" destOrd="0" presId="urn:microsoft.com/office/officeart/2008/layout/LinedList"/>
    <dgm:cxn modelId="{908A191A-B6BA-4D0B-96B5-E21C6774534F}" type="presParOf" srcId="{3D6402BF-BB3C-4ABD-9888-78133CED9941}" destId="{5B382757-782A-40AE-8C4C-FE081E9DAABF}" srcOrd="1" destOrd="0" presId="urn:microsoft.com/office/officeart/2008/layout/LinedList"/>
    <dgm:cxn modelId="{1B64AD77-C28A-447A-867C-6F645391EF02}" type="presParOf" srcId="{6F7865E5-0502-4809-A126-C59D8E71C173}" destId="{C6FDEA35-C537-4594-A2DB-CFB87DBAE872}" srcOrd="8" destOrd="0" presId="urn:microsoft.com/office/officeart/2008/layout/LinedList"/>
    <dgm:cxn modelId="{DD1B42B3-3AEA-432E-AB8B-04480468B982}" type="presParOf" srcId="{6F7865E5-0502-4809-A126-C59D8E71C173}" destId="{5B0A20E5-8A90-484C-A7D8-B95F9D823340}" srcOrd="9" destOrd="0" presId="urn:microsoft.com/office/officeart/2008/layout/LinedList"/>
    <dgm:cxn modelId="{FC40F7FE-F2F7-4091-97B5-4E3065B89541}" type="presParOf" srcId="{5B0A20E5-8A90-484C-A7D8-B95F9D823340}" destId="{23118B88-FC03-465D-9DB9-BA71E8B9D8AC}" srcOrd="0" destOrd="0" presId="urn:microsoft.com/office/officeart/2008/layout/LinedList"/>
    <dgm:cxn modelId="{4F49AA0E-3333-4FA2-98DD-98617B9AE623}" type="presParOf" srcId="{5B0A20E5-8A90-484C-A7D8-B95F9D823340}" destId="{BC8654FB-2024-4441-82A0-B3903FFF4629}" srcOrd="1" destOrd="0" presId="urn:microsoft.com/office/officeart/2008/layout/LinedList"/>
    <dgm:cxn modelId="{3D165693-671C-431C-AD69-064049475D8D}" type="presParOf" srcId="{6F7865E5-0502-4809-A126-C59D8E71C173}" destId="{7D08881A-74EC-4BCB-A9EB-C24D28ADA716}" srcOrd="10" destOrd="0" presId="urn:microsoft.com/office/officeart/2008/layout/LinedList"/>
    <dgm:cxn modelId="{49BA6A84-1CBC-4164-852A-094638ABA55A}" type="presParOf" srcId="{6F7865E5-0502-4809-A126-C59D8E71C173}" destId="{DFB280AE-2490-42A8-977C-629A295FB729}" srcOrd="11" destOrd="0" presId="urn:microsoft.com/office/officeart/2008/layout/LinedList"/>
    <dgm:cxn modelId="{717F33E4-BEAD-4996-9D92-381435394EA4}" type="presParOf" srcId="{DFB280AE-2490-42A8-977C-629A295FB729}" destId="{F0BAC019-92C1-41F6-BE18-B575CF7B01AF}" srcOrd="0" destOrd="0" presId="urn:microsoft.com/office/officeart/2008/layout/LinedList"/>
    <dgm:cxn modelId="{34D4A622-8A70-4E3B-9196-E840EA17AA65}" type="presParOf" srcId="{DFB280AE-2490-42A8-977C-629A295FB729}" destId="{0847CF52-FF8E-48E3-96CD-E0EE806F53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17B9B-933B-4D62-AAAD-D0F34197A87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675614B-2772-4F2C-9BD0-40E09BF2299A}">
      <dgm:prSet/>
      <dgm:spPr/>
      <dgm:t>
        <a:bodyPr/>
        <a:lstStyle/>
        <a:p>
          <a:r>
            <a:rPr lang="en-US"/>
            <a:t>PND 1-14 Isolation</a:t>
          </a:r>
        </a:p>
      </dgm:t>
    </dgm:pt>
    <dgm:pt modelId="{087F3475-1D52-4D18-97C8-F5D53ADA1CA0}" type="parTrans" cxnId="{D18E45B9-E7C9-4047-8071-F403835FAEB2}">
      <dgm:prSet/>
      <dgm:spPr/>
      <dgm:t>
        <a:bodyPr/>
        <a:lstStyle/>
        <a:p>
          <a:endParaRPr lang="en-US"/>
        </a:p>
      </dgm:t>
    </dgm:pt>
    <dgm:pt modelId="{BB790730-09E2-4372-8CAF-73A4090D95B5}" type="sibTrans" cxnId="{D18E45B9-E7C9-4047-8071-F403835FAEB2}">
      <dgm:prSet/>
      <dgm:spPr/>
      <dgm:t>
        <a:bodyPr/>
        <a:lstStyle/>
        <a:p>
          <a:endParaRPr lang="en-US"/>
        </a:p>
      </dgm:t>
    </dgm:pt>
    <dgm:pt modelId="{858A5647-4D12-4698-9E26-645E93DF6411}">
      <dgm:prSet/>
      <dgm:spPr/>
      <dgm:t>
        <a:bodyPr/>
        <a:lstStyle/>
        <a:p>
          <a:r>
            <a:rPr lang="en-US"/>
            <a:t>PND 22 Weaned and Group Housed</a:t>
          </a:r>
        </a:p>
      </dgm:t>
    </dgm:pt>
    <dgm:pt modelId="{C4BC08FE-BFD4-49CA-9F87-BCE089005DB4}" type="parTrans" cxnId="{D0A1DB36-B3BF-4C16-BAA4-38521556A141}">
      <dgm:prSet/>
      <dgm:spPr/>
      <dgm:t>
        <a:bodyPr/>
        <a:lstStyle/>
        <a:p>
          <a:endParaRPr lang="en-US"/>
        </a:p>
      </dgm:t>
    </dgm:pt>
    <dgm:pt modelId="{03092167-2439-4F66-8F79-C8978555F512}" type="sibTrans" cxnId="{D0A1DB36-B3BF-4C16-BAA4-38521556A141}">
      <dgm:prSet/>
      <dgm:spPr/>
      <dgm:t>
        <a:bodyPr/>
        <a:lstStyle/>
        <a:p>
          <a:endParaRPr lang="en-US"/>
        </a:p>
      </dgm:t>
    </dgm:pt>
    <dgm:pt modelId="{48E31E88-801D-434C-99D0-550153604519}">
      <dgm:prSet/>
      <dgm:spPr/>
      <dgm:t>
        <a:bodyPr/>
        <a:lstStyle/>
        <a:p>
          <a:r>
            <a:rPr lang="en-US"/>
            <a:t>PND 48 Single Housed</a:t>
          </a:r>
        </a:p>
      </dgm:t>
    </dgm:pt>
    <dgm:pt modelId="{211AC452-8A88-4B9F-817C-3AFA635EE436}" type="parTrans" cxnId="{2A36A3C4-BDA7-4D0B-9ABB-35EF252A5A92}">
      <dgm:prSet/>
      <dgm:spPr/>
      <dgm:t>
        <a:bodyPr/>
        <a:lstStyle/>
        <a:p>
          <a:endParaRPr lang="en-US"/>
        </a:p>
      </dgm:t>
    </dgm:pt>
    <dgm:pt modelId="{68BADD2F-77DE-4805-93C6-4E6E57A6520A}" type="sibTrans" cxnId="{2A36A3C4-BDA7-4D0B-9ABB-35EF252A5A92}">
      <dgm:prSet/>
      <dgm:spPr/>
      <dgm:t>
        <a:bodyPr/>
        <a:lstStyle/>
        <a:p>
          <a:endParaRPr lang="en-US"/>
        </a:p>
      </dgm:t>
    </dgm:pt>
    <dgm:pt modelId="{56730F61-8B8F-4F27-B4CF-1398226416E6}">
      <dgm:prSet/>
      <dgm:spPr/>
      <dgm:t>
        <a:bodyPr/>
        <a:lstStyle/>
        <a:p>
          <a:r>
            <a:rPr lang="en-US"/>
            <a:t>PND 50 Elevated-Plus-Maze</a:t>
          </a:r>
        </a:p>
      </dgm:t>
    </dgm:pt>
    <dgm:pt modelId="{29B0E48B-3E3E-4127-A299-060F75BC0808}" type="parTrans" cxnId="{16DFE922-8319-471F-BE0F-59C00520EE6C}">
      <dgm:prSet/>
      <dgm:spPr/>
      <dgm:t>
        <a:bodyPr/>
        <a:lstStyle/>
        <a:p>
          <a:endParaRPr lang="en-US"/>
        </a:p>
      </dgm:t>
    </dgm:pt>
    <dgm:pt modelId="{85FBFE55-8EE9-442B-8D1E-1C679261D008}" type="sibTrans" cxnId="{16DFE922-8319-471F-BE0F-59C00520EE6C}">
      <dgm:prSet/>
      <dgm:spPr/>
      <dgm:t>
        <a:bodyPr/>
        <a:lstStyle/>
        <a:p>
          <a:endParaRPr lang="en-US"/>
        </a:p>
      </dgm:t>
    </dgm:pt>
    <dgm:pt modelId="{AE403ECF-CE88-4490-B085-9CFEF1F8B316}">
      <dgm:prSet/>
      <dgm:spPr/>
      <dgm:t>
        <a:bodyPr/>
        <a:lstStyle/>
        <a:p>
          <a:r>
            <a:rPr lang="en-US"/>
            <a:t>PND 56 Open-Field Habituation</a:t>
          </a:r>
        </a:p>
      </dgm:t>
    </dgm:pt>
    <dgm:pt modelId="{BC60F871-0965-482F-AA29-7826F0EA4C8F}" type="parTrans" cxnId="{52E8389E-B839-4CA0-9FC3-3747D99846A3}">
      <dgm:prSet/>
      <dgm:spPr/>
      <dgm:t>
        <a:bodyPr/>
        <a:lstStyle/>
        <a:p>
          <a:endParaRPr lang="en-US"/>
        </a:p>
      </dgm:t>
    </dgm:pt>
    <dgm:pt modelId="{4EA6A5A3-EEBE-4F40-8D60-6FAE36E76EAE}" type="sibTrans" cxnId="{52E8389E-B839-4CA0-9FC3-3747D99846A3}">
      <dgm:prSet/>
      <dgm:spPr/>
      <dgm:t>
        <a:bodyPr/>
        <a:lstStyle/>
        <a:p>
          <a:endParaRPr lang="en-US"/>
        </a:p>
      </dgm:t>
    </dgm:pt>
    <dgm:pt modelId="{444183A1-6211-4C80-A065-130B6E581415}">
      <dgm:prSet/>
      <dgm:spPr/>
      <dgm:t>
        <a:bodyPr/>
        <a:lstStyle/>
        <a:p>
          <a:r>
            <a:rPr lang="en-US"/>
            <a:t>PND 57 Social Interaction</a:t>
          </a:r>
        </a:p>
      </dgm:t>
    </dgm:pt>
    <dgm:pt modelId="{FF915D9F-77E7-4CDC-8057-577FCF6E0DBF}" type="parTrans" cxnId="{B16A82C1-2EB4-4787-90ED-7043902A612A}">
      <dgm:prSet/>
      <dgm:spPr/>
      <dgm:t>
        <a:bodyPr/>
        <a:lstStyle/>
        <a:p>
          <a:endParaRPr lang="en-US"/>
        </a:p>
      </dgm:t>
    </dgm:pt>
    <dgm:pt modelId="{48F3FCDF-C3D2-463B-BCC3-F68EA1D40411}" type="sibTrans" cxnId="{B16A82C1-2EB4-4787-90ED-7043902A612A}">
      <dgm:prSet/>
      <dgm:spPr/>
      <dgm:t>
        <a:bodyPr/>
        <a:lstStyle/>
        <a:p>
          <a:endParaRPr lang="en-US"/>
        </a:p>
      </dgm:t>
    </dgm:pt>
    <dgm:pt modelId="{59EE4C28-3B91-4D9B-A224-28E62575DA49}" type="pres">
      <dgm:prSet presAssocID="{05017B9B-933B-4D62-AAAD-D0F34197A876}" presName="vert0" presStyleCnt="0">
        <dgm:presLayoutVars>
          <dgm:dir/>
          <dgm:animOne val="branch"/>
          <dgm:animLvl val="lvl"/>
        </dgm:presLayoutVars>
      </dgm:prSet>
      <dgm:spPr/>
    </dgm:pt>
    <dgm:pt modelId="{E8F5A19A-9B78-4FBB-A8C8-F4D021E63903}" type="pres">
      <dgm:prSet presAssocID="{1675614B-2772-4F2C-9BD0-40E09BF2299A}" presName="thickLine" presStyleLbl="alignNode1" presStyleIdx="0" presStyleCnt="6"/>
      <dgm:spPr/>
    </dgm:pt>
    <dgm:pt modelId="{B18DB146-93C7-43E7-8D1D-F7E0D3656562}" type="pres">
      <dgm:prSet presAssocID="{1675614B-2772-4F2C-9BD0-40E09BF2299A}" presName="horz1" presStyleCnt="0"/>
      <dgm:spPr/>
    </dgm:pt>
    <dgm:pt modelId="{8241F6A5-601A-45F5-8C1E-B17F448CA188}" type="pres">
      <dgm:prSet presAssocID="{1675614B-2772-4F2C-9BD0-40E09BF2299A}" presName="tx1" presStyleLbl="revTx" presStyleIdx="0" presStyleCnt="6"/>
      <dgm:spPr/>
    </dgm:pt>
    <dgm:pt modelId="{253451B7-6BD2-4B21-8784-32531957B504}" type="pres">
      <dgm:prSet presAssocID="{1675614B-2772-4F2C-9BD0-40E09BF2299A}" presName="vert1" presStyleCnt="0"/>
      <dgm:spPr/>
    </dgm:pt>
    <dgm:pt modelId="{ED121E69-899B-4695-8A25-D677AA31F11A}" type="pres">
      <dgm:prSet presAssocID="{858A5647-4D12-4698-9E26-645E93DF6411}" presName="thickLine" presStyleLbl="alignNode1" presStyleIdx="1" presStyleCnt="6"/>
      <dgm:spPr/>
    </dgm:pt>
    <dgm:pt modelId="{BA08DB1F-87CC-4CA8-8936-C68B9A7EE79B}" type="pres">
      <dgm:prSet presAssocID="{858A5647-4D12-4698-9E26-645E93DF6411}" presName="horz1" presStyleCnt="0"/>
      <dgm:spPr/>
    </dgm:pt>
    <dgm:pt modelId="{A42C19DA-1113-48E4-8122-E30F77428180}" type="pres">
      <dgm:prSet presAssocID="{858A5647-4D12-4698-9E26-645E93DF6411}" presName="tx1" presStyleLbl="revTx" presStyleIdx="1" presStyleCnt="6"/>
      <dgm:spPr/>
    </dgm:pt>
    <dgm:pt modelId="{CC04BC6A-6CAD-4656-8501-9161F1083AA3}" type="pres">
      <dgm:prSet presAssocID="{858A5647-4D12-4698-9E26-645E93DF6411}" presName="vert1" presStyleCnt="0"/>
      <dgm:spPr/>
    </dgm:pt>
    <dgm:pt modelId="{1EF3A6B1-A355-4D50-B600-F7021565CE44}" type="pres">
      <dgm:prSet presAssocID="{48E31E88-801D-434C-99D0-550153604519}" presName="thickLine" presStyleLbl="alignNode1" presStyleIdx="2" presStyleCnt="6"/>
      <dgm:spPr/>
    </dgm:pt>
    <dgm:pt modelId="{66604C82-D938-4DC8-BAFB-57CBB6479CAF}" type="pres">
      <dgm:prSet presAssocID="{48E31E88-801D-434C-99D0-550153604519}" presName="horz1" presStyleCnt="0"/>
      <dgm:spPr/>
    </dgm:pt>
    <dgm:pt modelId="{227D4577-D47E-40F9-84CC-D842C51699FD}" type="pres">
      <dgm:prSet presAssocID="{48E31E88-801D-434C-99D0-550153604519}" presName="tx1" presStyleLbl="revTx" presStyleIdx="2" presStyleCnt="6"/>
      <dgm:spPr/>
    </dgm:pt>
    <dgm:pt modelId="{357534E3-C56B-4701-A98B-A7B2A7E8C71F}" type="pres">
      <dgm:prSet presAssocID="{48E31E88-801D-434C-99D0-550153604519}" presName="vert1" presStyleCnt="0"/>
      <dgm:spPr/>
    </dgm:pt>
    <dgm:pt modelId="{9C3488C1-9781-4988-9D07-C32B5DEF54F8}" type="pres">
      <dgm:prSet presAssocID="{56730F61-8B8F-4F27-B4CF-1398226416E6}" presName="thickLine" presStyleLbl="alignNode1" presStyleIdx="3" presStyleCnt="6"/>
      <dgm:spPr/>
    </dgm:pt>
    <dgm:pt modelId="{D6064F6E-B720-42C3-ADC1-5310D28A728D}" type="pres">
      <dgm:prSet presAssocID="{56730F61-8B8F-4F27-B4CF-1398226416E6}" presName="horz1" presStyleCnt="0"/>
      <dgm:spPr/>
    </dgm:pt>
    <dgm:pt modelId="{ADE8AAD2-28C5-4297-B12F-31D7BEB86832}" type="pres">
      <dgm:prSet presAssocID="{56730F61-8B8F-4F27-B4CF-1398226416E6}" presName="tx1" presStyleLbl="revTx" presStyleIdx="3" presStyleCnt="6"/>
      <dgm:spPr/>
    </dgm:pt>
    <dgm:pt modelId="{DD8B925F-EFBF-4165-8948-D07FB50F6276}" type="pres">
      <dgm:prSet presAssocID="{56730F61-8B8F-4F27-B4CF-1398226416E6}" presName="vert1" presStyleCnt="0"/>
      <dgm:spPr/>
    </dgm:pt>
    <dgm:pt modelId="{C7035A57-79BC-4760-9AA6-0A71BEB5C06B}" type="pres">
      <dgm:prSet presAssocID="{AE403ECF-CE88-4490-B085-9CFEF1F8B316}" presName="thickLine" presStyleLbl="alignNode1" presStyleIdx="4" presStyleCnt="6"/>
      <dgm:spPr/>
    </dgm:pt>
    <dgm:pt modelId="{21374D5A-C433-44EB-BCDB-E8F4AFE56A0A}" type="pres">
      <dgm:prSet presAssocID="{AE403ECF-CE88-4490-B085-9CFEF1F8B316}" presName="horz1" presStyleCnt="0"/>
      <dgm:spPr/>
    </dgm:pt>
    <dgm:pt modelId="{E026C279-D261-4756-B2AB-CC90E1536383}" type="pres">
      <dgm:prSet presAssocID="{AE403ECF-CE88-4490-B085-9CFEF1F8B316}" presName="tx1" presStyleLbl="revTx" presStyleIdx="4" presStyleCnt="6"/>
      <dgm:spPr/>
    </dgm:pt>
    <dgm:pt modelId="{2E960E42-6AE9-4B2A-9275-028635245C9B}" type="pres">
      <dgm:prSet presAssocID="{AE403ECF-CE88-4490-B085-9CFEF1F8B316}" presName="vert1" presStyleCnt="0"/>
      <dgm:spPr/>
    </dgm:pt>
    <dgm:pt modelId="{CCE90481-6342-449F-AF2B-30348ECE8BF5}" type="pres">
      <dgm:prSet presAssocID="{444183A1-6211-4C80-A065-130B6E581415}" presName="thickLine" presStyleLbl="alignNode1" presStyleIdx="5" presStyleCnt="6"/>
      <dgm:spPr/>
    </dgm:pt>
    <dgm:pt modelId="{0409D895-CFD8-4461-B0BC-9AD640D4F7DB}" type="pres">
      <dgm:prSet presAssocID="{444183A1-6211-4C80-A065-130B6E581415}" presName="horz1" presStyleCnt="0"/>
      <dgm:spPr/>
    </dgm:pt>
    <dgm:pt modelId="{8EC75E63-171A-48A1-AF6E-7DAAE68BD22C}" type="pres">
      <dgm:prSet presAssocID="{444183A1-6211-4C80-A065-130B6E581415}" presName="tx1" presStyleLbl="revTx" presStyleIdx="5" presStyleCnt="6"/>
      <dgm:spPr/>
    </dgm:pt>
    <dgm:pt modelId="{77B530F5-0DE6-4ADB-AAE9-8AB70810A96F}" type="pres">
      <dgm:prSet presAssocID="{444183A1-6211-4C80-A065-130B6E581415}" presName="vert1" presStyleCnt="0"/>
      <dgm:spPr/>
    </dgm:pt>
  </dgm:ptLst>
  <dgm:cxnLst>
    <dgm:cxn modelId="{1D796300-6BBD-47DF-BF20-020B78C250B2}" type="presOf" srcId="{858A5647-4D12-4698-9E26-645E93DF6411}" destId="{A42C19DA-1113-48E4-8122-E30F77428180}" srcOrd="0" destOrd="0" presId="urn:microsoft.com/office/officeart/2008/layout/LinedList"/>
    <dgm:cxn modelId="{ECBDDA06-FEED-46AB-8990-82694A80D4DA}" type="presOf" srcId="{48E31E88-801D-434C-99D0-550153604519}" destId="{227D4577-D47E-40F9-84CC-D842C51699FD}" srcOrd="0" destOrd="0" presId="urn:microsoft.com/office/officeart/2008/layout/LinedList"/>
    <dgm:cxn modelId="{16DFE922-8319-471F-BE0F-59C00520EE6C}" srcId="{05017B9B-933B-4D62-AAAD-D0F34197A876}" destId="{56730F61-8B8F-4F27-B4CF-1398226416E6}" srcOrd="3" destOrd="0" parTransId="{29B0E48B-3E3E-4127-A299-060F75BC0808}" sibTransId="{85FBFE55-8EE9-442B-8D1E-1C679261D008}"/>
    <dgm:cxn modelId="{D0A1DB36-B3BF-4C16-BAA4-38521556A141}" srcId="{05017B9B-933B-4D62-AAAD-D0F34197A876}" destId="{858A5647-4D12-4698-9E26-645E93DF6411}" srcOrd="1" destOrd="0" parTransId="{C4BC08FE-BFD4-49CA-9F87-BCE089005DB4}" sibTransId="{03092167-2439-4F66-8F79-C8978555F512}"/>
    <dgm:cxn modelId="{2A2B7D39-93FB-4714-A6D0-65702419A826}" type="presOf" srcId="{444183A1-6211-4C80-A065-130B6E581415}" destId="{8EC75E63-171A-48A1-AF6E-7DAAE68BD22C}" srcOrd="0" destOrd="0" presId="urn:microsoft.com/office/officeart/2008/layout/LinedList"/>
    <dgm:cxn modelId="{6180A65E-B010-4A95-92FC-056202815A03}" type="presOf" srcId="{1675614B-2772-4F2C-9BD0-40E09BF2299A}" destId="{8241F6A5-601A-45F5-8C1E-B17F448CA188}" srcOrd="0" destOrd="0" presId="urn:microsoft.com/office/officeart/2008/layout/LinedList"/>
    <dgm:cxn modelId="{0A9CBE8C-A93D-4898-A800-F84340B5FC05}" type="presOf" srcId="{56730F61-8B8F-4F27-B4CF-1398226416E6}" destId="{ADE8AAD2-28C5-4297-B12F-31D7BEB86832}" srcOrd="0" destOrd="0" presId="urn:microsoft.com/office/officeart/2008/layout/LinedList"/>
    <dgm:cxn modelId="{52E8389E-B839-4CA0-9FC3-3747D99846A3}" srcId="{05017B9B-933B-4D62-AAAD-D0F34197A876}" destId="{AE403ECF-CE88-4490-B085-9CFEF1F8B316}" srcOrd="4" destOrd="0" parTransId="{BC60F871-0965-482F-AA29-7826F0EA4C8F}" sibTransId="{4EA6A5A3-EEBE-4F40-8D60-6FAE36E76EAE}"/>
    <dgm:cxn modelId="{D18E45B9-E7C9-4047-8071-F403835FAEB2}" srcId="{05017B9B-933B-4D62-AAAD-D0F34197A876}" destId="{1675614B-2772-4F2C-9BD0-40E09BF2299A}" srcOrd="0" destOrd="0" parTransId="{087F3475-1D52-4D18-97C8-F5D53ADA1CA0}" sibTransId="{BB790730-09E2-4372-8CAF-73A4090D95B5}"/>
    <dgm:cxn modelId="{02B9DABB-355B-4675-8836-95445EF32B61}" type="presOf" srcId="{05017B9B-933B-4D62-AAAD-D0F34197A876}" destId="{59EE4C28-3B91-4D9B-A224-28E62575DA49}" srcOrd="0" destOrd="0" presId="urn:microsoft.com/office/officeart/2008/layout/LinedList"/>
    <dgm:cxn modelId="{B16A82C1-2EB4-4787-90ED-7043902A612A}" srcId="{05017B9B-933B-4D62-AAAD-D0F34197A876}" destId="{444183A1-6211-4C80-A065-130B6E581415}" srcOrd="5" destOrd="0" parTransId="{FF915D9F-77E7-4CDC-8057-577FCF6E0DBF}" sibTransId="{48F3FCDF-C3D2-463B-BCC3-F68EA1D40411}"/>
    <dgm:cxn modelId="{2A36A3C4-BDA7-4D0B-9ABB-35EF252A5A92}" srcId="{05017B9B-933B-4D62-AAAD-D0F34197A876}" destId="{48E31E88-801D-434C-99D0-550153604519}" srcOrd="2" destOrd="0" parTransId="{211AC452-8A88-4B9F-817C-3AFA635EE436}" sibTransId="{68BADD2F-77DE-4805-93C6-4E6E57A6520A}"/>
    <dgm:cxn modelId="{A8E9A5FD-A9A1-46B8-AD95-0B70676314BA}" type="presOf" srcId="{AE403ECF-CE88-4490-B085-9CFEF1F8B316}" destId="{E026C279-D261-4756-B2AB-CC90E1536383}" srcOrd="0" destOrd="0" presId="urn:microsoft.com/office/officeart/2008/layout/LinedList"/>
    <dgm:cxn modelId="{A3AF938A-0569-4E51-BBD7-96B2ECFA4FEB}" type="presParOf" srcId="{59EE4C28-3B91-4D9B-A224-28E62575DA49}" destId="{E8F5A19A-9B78-4FBB-A8C8-F4D021E63903}" srcOrd="0" destOrd="0" presId="urn:microsoft.com/office/officeart/2008/layout/LinedList"/>
    <dgm:cxn modelId="{6BCBA90D-1DEF-4B92-8222-0570D7A0BBDF}" type="presParOf" srcId="{59EE4C28-3B91-4D9B-A224-28E62575DA49}" destId="{B18DB146-93C7-43E7-8D1D-F7E0D3656562}" srcOrd="1" destOrd="0" presId="urn:microsoft.com/office/officeart/2008/layout/LinedList"/>
    <dgm:cxn modelId="{65FCF2C7-6660-4C82-8947-F7C005C059D5}" type="presParOf" srcId="{B18DB146-93C7-43E7-8D1D-F7E0D3656562}" destId="{8241F6A5-601A-45F5-8C1E-B17F448CA188}" srcOrd="0" destOrd="0" presId="urn:microsoft.com/office/officeart/2008/layout/LinedList"/>
    <dgm:cxn modelId="{BA13F2C7-313F-4F47-A3EB-F1D45A7748ED}" type="presParOf" srcId="{B18DB146-93C7-43E7-8D1D-F7E0D3656562}" destId="{253451B7-6BD2-4B21-8784-32531957B504}" srcOrd="1" destOrd="0" presId="urn:microsoft.com/office/officeart/2008/layout/LinedList"/>
    <dgm:cxn modelId="{809AF88F-0D0F-4B26-AC3D-F8B4FB01E7A7}" type="presParOf" srcId="{59EE4C28-3B91-4D9B-A224-28E62575DA49}" destId="{ED121E69-899B-4695-8A25-D677AA31F11A}" srcOrd="2" destOrd="0" presId="urn:microsoft.com/office/officeart/2008/layout/LinedList"/>
    <dgm:cxn modelId="{9520FAE8-89D9-437A-A948-8EE515C3FAD3}" type="presParOf" srcId="{59EE4C28-3B91-4D9B-A224-28E62575DA49}" destId="{BA08DB1F-87CC-4CA8-8936-C68B9A7EE79B}" srcOrd="3" destOrd="0" presId="urn:microsoft.com/office/officeart/2008/layout/LinedList"/>
    <dgm:cxn modelId="{04E884E6-8E28-4D5F-8787-E09AF36C93E2}" type="presParOf" srcId="{BA08DB1F-87CC-4CA8-8936-C68B9A7EE79B}" destId="{A42C19DA-1113-48E4-8122-E30F77428180}" srcOrd="0" destOrd="0" presId="urn:microsoft.com/office/officeart/2008/layout/LinedList"/>
    <dgm:cxn modelId="{BBD4A2B4-AF9F-4775-B488-734F3AF1E28E}" type="presParOf" srcId="{BA08DB1F-87CC-4CA8-8936-C68B9A7EE79B}" destId="{CC04BC6A-6CAD-4656-8501-9161F1083AA3}" srcOrd="1" destOrd="0" presId="urn:microsoft.com/office/officeart/2008/layout/LinedList"/>
    <dgm:cxn modelId="{2D64D4D4-D08A-456E-9C63-E883C68EA3F6}" type="presParOf" srcId="{59EE4C28-3B91-4D9B-A224-28E62575DA49}" destId="{1EF3A6B1-A355-4D50-B600-F7021565CE44}" srcOrd="4" destOrd="0" presId="urn:microsoft.com/office/officeart/2008/layout/LinedList"/>
    <dgm:cxn modelId="{6BF63E0C-DBE9-492F-8C99-B59704CC4D81}" type="presParOf" srcId="{59EE4C28-3B91-4D9B-A224-28E62575DA49}" destId="{66604C82-D938-4DC8-BAFB-57CBB6479CAF}" srcOrd="5" destOrd="0" presId="urn:microsoft.com/office/officeart/2008/layout/LinedList"/>
    <dgm:cxn modelId="{C7919E8C-EBF6-46EE-92C3-85F6D6ED1FCC}" type="presParOf" srcId="{66604C82-D938-4DC8-BAFB-57CBB6479CAF}" destId="{227D4577-D47E-40F9-84CC-D842C51699FD}" srcOrd="0" destOrd="0" presId="urn:microsoft.com/office/officeart/2008/layout/LinedList"/>
    <dgm:cxn modelId="{56A3501C-1818-438C-9D1D-76282DADAF43}" type="presParOf" srcId="{66604C82-D938-4DC8-BAFB-57CBB6479CAF}" destId="{357534E3-C56B-4701-A98B-A7B2A7E8C71F}" srcOrd="1" destOrd="0" presId="urn:microsoft.com/office/officeart/2008/layout/LinedList"/>
    <dgm:cxn modelId="{87B17EA2-72C2-48A9-95D9-B3EF1CFEDB9C}" type="presParOf" srcId="{59EE4C28-3B91-4D9B-A224-28E62575DA49}" destId="{9C3488C1-9781-4988-9D07-C32B5DEF54F8}" srcOrd="6" destOrd="0" presId="urn:microsoft.com/office/officeart/2008/layout/LinedList"/>
    <dgm:cxn modelId="{5BB9D778-E99D-4A1F-8161-29407EFD8A15}" type="presParOf" srcId="{59EE4C28-3B91-4D9B-A224-28E62575DA49}" destId="{D6064F6E-B720-42C3-ADC1-5310D28A728D}" srcOrd="7" destOrd="0" presId="urn:microsoft.com/office/officeart/2008/layout/LinedList"/>
    <dgm:cxn modelId="{94A6DA1C-B2C7-4885-B7CA-397F0AC3DC7D}" type="presParOf" srcId="{D6064F6E-B720-42C3-ADC1-5310D28A728D}" destId="{ADE8AAD2-28C5-4297-B12F-31D7BEB86832}" srcOrd="0" destOrd="0" presId="urn:microsoft.com/office/officeart/2008/layout/LinedList"/>
    <dgm:cxn modelId="{D0FA4BAD-6245-4420-B5AC-BA19ED6BFCA1}" type="presParOf" srcId="{D6064F6E-B720-42C3-ADC1-5310D28A728D}" destId="{DD8B925F-EFBF-4165-8948-D07FB50F6276}" srcOrd="1" destOrd="0" presId="urn:microsoft.com/office/officeart/2008/layout/LinedList"/>
    <dgm:cxn modelId="{35585BCC-2DDF-4818-93FA-68A14D3CB545}" type="presParOf" srcId="{59EE4C28-3B91-4D9B-A224-28E62575DA49}" destId="{C7035A57-79BC-4760-9AA6-0A71BEB5C06B}" srcOrd="8" destOrd="0" presId="urn:microsoft.com/office/officeart/2008/layout/LinedList"/>
    <dgm:cxn modelId="{80A3B75A-A494-4AD2-9E3C-69C516855344}" type="presParOf" srcId="{59EE4C28-3B91-4D9B-A224-28E62575DA49}" destId="{21374D5A-C433-44EB-BCDB-E8F4AFE56A0A}" srcOrd="9" destOrd="0" presId="urn:microsoft.com/office/officeart/2008/layout/LinedList"/>
    <dgm:cxn modelId="{B45991D7-7EF5-4603-BC23-89E21191D56A}" type="presParOf" srcId="{21374D5A-C433-44EB-BCDB-E8F4AFE56A0A}" destId="{E026C279-D261-4756-B2AB-CC90E1536383}" srcOrd="0" destOrd="0" presId="urn:microsoft.com/office/officeart/2008/layout/LinedList"/>
    <dgm:cxn modelId="{EE37674D-9EEF-4ABB-8A4E-B29F3B7EC796}" type="presParOf" srcId="{21374D5A-C433-44EB-BCDB-E8F4AFE56A0A}" destId="{2E960E42-6AE9-4B2A-9275-028635245C9B}" srcOrd="1" destOrd="0" presId="urn:microsoft.com/office/officeart/2008/layout/LinedList"/>
    <dgm:cxn modelId="{8DD35F38-36A8-4D24-8DC1-5158A1EA0DAF}" type="presParOf" srcId="{59EE4C28-3B91-4D9B-A224-28E62575DA49}" destId="{CCE90481-6342-449F-AF2B-30348ECE8BF5}" srcOrd="10" destOrd="0" presId="urn:microsoft.com/office/officeart/2008/layout/LinedList"/>
    <dgm:cxn modelId="{F7BA90AA-54C8-4552-8298-967C083CF73B}" type="presParOf" srcId="{59EE4C28-3B91-4D9B-A224-28E62575DA49}" destId="{0409D895-CFD8-4461-B0BC-9AD640D4F7DB}" srcOrd="11" destOrd="0" presId="urn:microsoft.com/office/officeart/2008/layout/LinedList"/>
    <dgm:cxn modelId="{7A02446D-DD56-4755-8588-70BA1C9066A9}" type="presParOf" srcId="{0409D895-CFD8-4461-B0BC-9AD640D4F7DB}" destId="{8EC75E63-171A-48A1-AF6E-7DAAE68BD22C}" srcOrd="0" destOrd="0" presId="urn:microsoft.com/office/officeart/2008/layout/LinedList"/>
    <dgm:cxn modelId="{128CCD01-248C-440B-8CC6-DE6447C00E83}" type="presParOf" srcId="{0409D895-CFD8-4461-B0BC-9AD640D4F7DB}" destId="{77B530F5-0DE6-4ADB-AAE9-8AB70810A9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685129-2151-4990-BE22-CE91767AC4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6C0090-880C-4CB2-B84F-40723CFDDC6B}">
      <dgm:prSet custT="1"/>
      <dgm:spPr/>
      <dgm:t>
        <a:bodyPr/>
        <a:lstStyle/>
        <a:p>
          <a:r>
            <a:rPr lang="en-US" sz="2400" dirty="0"/>
            <a:t>Results on anxiety corroborate previous studies. </a:t>
          </a:r>
          <a:r>
            <a:rPr lang="en-US" sz="2400" dirty="0">
              <a:ea typeface="+mn-lt"/>
              <a:cs typeface="+mn-lt"/>
            </a:rPr>
            <a:t>Jin et al. (2018) found increased anxiety.</a:t>
          </a:r>
          <a:endParaRPr lang="en-US" sz="2400" dirty="0"/>
        </a:p>
      </dgm:t>
    </dgm:pt>
    <dgm:pt modelId="{AEB0CDFA-FEBC-42E9-87B2-45D3BFEF96B1}" type="parTrans" cxnId="{E48220A1-93FD-41F9-9D6B-33601FDB030A}">
      <dgm:prSet/>
      <dgm:spPr/>
      <dgm:t>
        <a:bodyPr/>
        <a:lstStyle/>
        <a:p>
          <a:endParaRPr lang="en-US"/>
        </a:p>
      </dgm:t>
    </dgm:pt>
    <dgm:pt modelId="{1745D937-68A0-4EBE-BEFC-96174C5B8081}" type="sibTrans" cxnId="{E48220A1-93FD-41F9-9D6B-33601FDB030A}">
      <dgm:prSet/>
      <dgm:spPr/>
      <dgm:t>
        <a:bodyPr/>
        <a:lstStyle/>
        <a:p>
          <a:endParaRPr lang="en-US"/>
        </a:p>
      </dgm:t>
    </dgm:pt>
    <dgm:pt modelId="{09A4B61E-AFCC-472E-B5E7-6DDDDF5EF897}">
      <dgm:prSet/>
      <dgm:spPr/>
      <dgm:t>
        <a:bodyPr/>
        <a:lstStyle/>
        <a:p>
          <a:r>
            <a:rPr lang="en-US" dirty="0"/>
            <a:t>Results on social interaction did not corroborate previous studies. </a:t>
          </a:r>
          <a:r>
            <a:rPr lang="en-US" dirty="0">
              <a:ea typeface="+mn-lt"/>
              <a:cs typeface="+mn-lt"/>
            </a:rPr>
            <a:t>Kambali et al. (2019) found decrease social interaction after maternal separation.</a:t>
          </a:r>
          <a:endParaRPr lang="en-US" dirty="0"/>
        </a:p>
      </dgm:t>
    </dgm:pt>
    <dgm:pt modelId="{39F6C62C-2105-4738-93D6-0030217B28DD}" type="parTrans" cxnId="{5EF097F0-0ABD-48E0-8F00-9583E5A57F3E}">
      <dgm:prSet/>
      <dgm:spPr/>
      <dgm:t>
        <a:bodyPr/>
        <a:lstStyle/>
        <a:p>
          <a:endParaRPr lang="en-US"/>
        </a:p>
      </dgm:t>
    </dgm:pt>
    <dgm:pt modelId="{BF6DE38F-32AB-4C55-92B2-514644FF3179}" type="sibTrans" cxnId="{5EF097F0-0ABD-48E0-8F00-9583E5A57F3E}">
      <dgm:prSet/>
      <dgm:spPr/>
      <dgm:t>
        <a:bodyPr/>
        <a:lstStyle/>
        <a:p>
          <a:endParaRPr lang="en-US"/>
        </a:p>
      </dgm:t>
    </dgm:pt>
    <dgm:pt modelId="{A0577BC5-2D69-46D0-A2BA-98AF894EFFDC}" type="pres">
      <dgm:prSet presAssocID="{0D685129-2151-4990-BE22-CE91767AC443}" presName="root" presStyleCnt="0">
        <dgm:presLayoutVars>
          <dgm:dir/>
          <dgm:resizeHandles val="exact"/>
        </dgm:presLayoutVars>
      </dgm:prSet>
      <dgm:spPr/>
    </dgm:pt>
    <dgm:pt modelId="{D3E00791-DEFB-4F65-8DEA-5384426B36EE}" type="pres">
      <dgm:prSet presAssocID="{BE6C0090-880C-4CB2-B84F-40723CFDDC6B}" presName="compNode" presStyleCnt="0"/>
      <dgm:spPr/>
    </dgm:pt>
    <dgm:pt modelId="{96575364-5D0A-4B98-A09C-826493798899}" type="pres">
      <dgm:prSet presAssocID="{BE6C0090-880C-4CB2-B84F-40723CFDDC6B}" presName="bgRect" presStyleLbl="bgShp" presStyleIdx="0" presStyleCnt="2"/>
      <dgm:spPr/>
    </dgm:pt>
    <dgm:pt modelId="{7949AEAC-6D84-4274-B1BB-868E57A54C3F}" type="pres">
      <dgm:prSet presAssocID="{BE6C0090-880C-4CB2-B84F-40723CFDDC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0B50DC0C-9DC8-4CEB-B369-6576743DEEA9}" type="pres">
      <dgm:prSet presAssocID="{BE6C0090-880C-4CB2-B84F-40723CFDDC6B}" presName="spaceRect" presStyleCnt="0"/>
      <dgm:spPr/>
    </dgm:pt>
    <dgm:pt modelId="{59F5AA06-4F4B-4659-AD83-DA7FC8567DE8}" type="pres">
      <dgm:prSet presAssocID="{BE6C0090-880C-4CB2-B84F-40723CFDDC6B}" presName="parTx" presStyleLbl="revTx" presStyleIdx="0" presStyleCnt="2">
        <dgm:presLayoutVars>
          <dgm:chMax val="0"/>
          <dgm:chPref val="0"/>
        </dgm:presLayoutVars>
      </dgm:prSet>
      <dgm:spPr/>
    </dgm:pt>
    <dgm:pt modelId="{07BF6EB2-8A9C-4863-A848-1A3D47533D22}" type="pres">
      <dgm:prSet presAssocID="{1745D937-68A0-4EBE-BEFC-96174C5B8081}" presName="sibTrans" presStyleCnt="0"/>
      <dgm:spPr/>
    </dgm:pt>
    <dgm:pt modelId="{5C5787AF-886F-40CC-B529-FE6A234A6EFE}" type="pres">
      <dgm:prSet presAssocID="{09A4B61E-AFCC-472E-B5E7-6DDDDF5EF897}" presName="compNode" presStyleCnt="0"/>
      <dgm:spPr/>
    </dgm:pt>
    <dgm:pt modelId="{AEBD4058-C036-4CF3-A1F4-D05E1C1A5977}" type="pres">
      <dgm:prSet presAssocID="{09A4B61E-AFCC-472E-B5E7-6DDDDF5EF897}" presName="bgRect" presStyleLbl="bgShp" presStyleIdx="1" presStyleCnt="2" custScaleY="144278"/>
      <dgm:spPr/>
    </dgm:pt>
    <dgm:pt modelId="{783D7810-26DF-44DD-B9B6-A6991DA69070}" type="pres">
      <dgm:prSet presAssocID="{09A4B61E-AFCC-472E-B5E7-6DDDDF5EF8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BFF70DD0-1995-434D-B79D-DA1176535EA9}" type="pres">
      <dgm:prSet presAssocID="{09A4B61E-AFCC-472E-B5E7-6DDDDF5EF897}" presName="spaceRect" presStyleCnt="0"/>
      <dgm:spPr/>
    </dgm:pt>
    <dgm:pt modelId="{F0133806-E9C9-4B4B-B6F4-8F4386CF6847}" type="pres">
      <dgm:prSet presAssocID="{09A4B61E-AFCC-472E-B5E7-6DDDDF5EF897}" presName="parTx" presStyleLbl="revTx" presStyleIdx="1" presStyleCnt="2" custScaleY="142236">
        <dgm:presLayoutVars>
          <dgm:chMax val="0"/>
          <dgm:chPref val="0"/>
        </dgm:presLayoutVars>
      </dgm:prSet>
      <dgm:spPr/>
    </dgm:pt>
  </dgm:ptLst>
  <dgm:cxnLst>
    <dgm:cxn modelId="{043CA31C-01B5-4ED5-A130-CC4D1C730B90}" type="presOf" srcId="{BE6C0090-880C-4CB2-B84F-40723CFDDC6B}" destId="{59F5AA06-4F4B-4659-AD83-DA7FC8567DE8}" srcOrd="0" destOrd="0" presId="urn:microsoft.com/office/officeart/2018/2/layout/IconVerticalSolidList"/>
    <dgm:cxn modelId="{7940AD68-624D-4BD6-B18F-F9EA163AC174}" type="presOf" srcId="{0D685129-2151-4990-BE22-CE91767AC443}" destId="{A0577BC5-2D69-46D0-A2BA-98AF894EFFDC}" srcOrd="0" destOrd="0" presId="urn:microsoft.com/office/officeart/2018/2/layout/IconVerticalSolidList"/>
    <dgm:cxn modelId="{E48220A1-93FD-41F9-9D6B-33601FDB030A}" srcId="{0D685129-2151-4990-BE22-CE91767AC443}" destId="{BE6C0090-880C-4CB2-B84F-40723CFDDC6B}" srcOrd="0" destOrd="0" parTransId="{AEB0CDFA-FEBC-42E9-87B2-45D3BFEF96B1}" sibTransId="{1745D937-68A0-4EBE-BEFC-96174C5B8081}"/>
    <dgm:cxn modelId="{09D0DFAF-AAFC-4C4F-AC02-32650EF2259C}" type="presOf" srcId="{09A4B61E-AFCC-472E-B5E7-6DDDDF5EF897}" destId="{F0133806-E9C9-4B4B-B6F4-8F4386CF6847}" srcOrd="0" destOrd="0" presId="urn:microsoft.com/office/officeart/2018/2/layout/IconVerticalSolidList"/>
    <dgm:cxn modelId="{5EF097F0-0ABD-48E0-8F00-9583E5A57F3E}" srcId="{0D685129-2151-4990-BE22-CE91767AC443}" destId="{09A4B61E-AFCC-472E-B5E7-6DDDDF5EF897}" srcOrd="1" destOrd="0" parTransId="{39F6C62C-2105-4738-93D6-0030217B28DD}" sibTransId="{BF6DE38F-32AB-4C55-92B2-514644FF3179}"/>
    <dgm:cxn modelId="{E4A8C569-7801-486C-9597-04CCA2D48802}" type="presParOf" srcId="{A0577BC5-2D69-46D0-A2BA-98AF894EFFDC}" destId="{D3E00791-DEFB-4F65-8DEA-5384426B36EE}" srcOrd="0" destOrd="0" presId="urn:microsoft.com/office/officeart/2018/2/layout/IconVerticalSolidList"/>
    <dgm:cxn modelId="{EA726612-DFB0-4163-B3C3-DDAF9DF6D9F2}" type="presParOf" srcId="{D3E00791-DEFB-4F65-8DEA-5384426B36EE}" destId="{96575364-5D0A-4B98-A09C-826493798899}" srcOrd="0" destOrd="0" presId="urn:microsoft.com/office/officeart/2018/2/layout/IconVerticalSolidList"/>
    <dgm:cxn modelId="{BEB2255A-1D60-4504-B044-F1782533105D}" type="presParOf" srcId="{D3E00791-DEFB-4F65-8DEA-5384426B36EE}" destId="{7949AEAC-6D84-4274-B1BB-868E57A54C3F}" srcOrd="1" destOrd="0" presId="urn:microsoft.com/office/officeart/2018/2/layout/IconVerticalSolidList"/>
    <dgm:cxn modelId="{24F06316-67DB-4B0D-A2BE-7555BAA62F20}" type="presParOf" srcId="{D3E00791-DEFB-4F65-8DEA-5384426B36EE}" destId="{0B50DC0C-9DC8-4CEB-B369-6576743DEEA9}" srcOrd="2" destOrd="0" presId="urn:microsoft.com/office/officeart/2018/2/layout/IconVerticalSolidList"/>
    <dgm:cxn modelId="{1FF14977-0E75-472A-8C6B-B6567A15ABD8}" type="presParOf" srcId="{D3E00791-DEFB-4F65-8DEA-5384426B36EE}" destId="{59F5AA06-4F4B-4659-AD83-DA7FC8567DE8}" srcOrd="3" destOrd="0" presId="urn:microsoft.com/office/officeart/2018/2/layout/IconVerticalSolidList"/>
    <dgm:cxn modelId="{09DA3A3B-0FAF-4B1E-A98B-C92838097670}" type="presParOf" srcId="{A0577BC5-2D69-46D0-A2BA-98AF894EFFDC}" destId="{07BF6EB2-8A9C-4863-A848-1A3D47533D22}" srcOrd="1" destOrd="0" presId="urn:microsoft.com/office/officeart/2018/2/layout/IconVerticalSolidList"/>
    <dgm:cxn modelId="{2EE8E684-32EF-4158-855B-FB898227C734}" type="presParOf" srcId="{A0577BC5-2D69-46D0-A2BA-98AF894EFFDC}" destId="{5C5787AF-886F-40CC-B529-FE6A234A6EFE}" srcOrd="2" destOrd="0" presId="urn:microsoft.com/office/officeart/2018/2/layout/IconVerticalSolidList"/>
    <dgm:cxn modelId="{F4DB4E4E-86B0-4076-AA7B-43B8B8FD5EB5}" type="presParOf" srcId="{5C5787AF-886F-40CC-B529-FE6A234A6EFE}" destId="{AEBD4058-C036-4CF3-A1F4-D05E1C1A5977}" srcOrd="0" destOrd="0" presId="urn:microsoft.com/office/officeart/2018/2/layout/IconVerticalSolidList"/>
    <dgm:cxn modelId="{3C8F8D0A-1EC7-455A-BC17-E328C11EA0AD}" type="presParOf" srcId="{5C5787AF-886F-40CC-B529-FE6A234A6EFE}" destId="{783D7810-26DF-44DD-B9B6-A6991DA69070}" srcOrd="1" destOrd="0" presId="urn:microsoft.com/office/officeart/2018/2/layout/IconVerticalSolidList"/>
    <dgm:cxn modelId="{C8BEC12E-BC22-460E-9A58-43D47E69E3A4}" type="presParOf" srcId="{5C5787AF-886F-40CC-B529-FE6A234A6EFE}" destId="{BFF70DD0-1995-434D-B79D-DA1176535EA9}" srcOrd="2" destOrd="0" presId="urn:microsoft.com/office/officeart/2018/2/layout/IconVerticalSolidList"/>
    <dgm:cxn modelId="{8A09D579-A566-4DAE-AC29-0222C7C1CD98}" type="presParOf" srcId="{5C5787AF-886F-40CC-B529-FE6A234A6EFE}" destId="{F0133806-E9C9-4B4B-B6F4-8F4386CF68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664BC8-D21F-414F-BA50-45F39F9E63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34B28F-ABD3-4F80-89FD-15DDC5E12DBE}">
      <dgm:prSet/>
      <dgm:spPr/>
      <dgm:t>
        <a:bodyPr/>
        <a:lstStyle/>
        <a:p>
          <a:r>
            <a:rPr lang="en-US" dirty="0"/>
            <a:t>Both sibling separation and maternal separation affect development.</a:t>
          </a:r>
        </a:p>
      </dgm:t>
    </dgm:pt>
    <dgm:pt modelId="{B922531B-EB2B-43A1-849C-11EB02860F9A}" type="parTrans" cxnId="{286A5A00-45B1-467F-AACF-7033C2BEF960}">
      <dgm:prSet/>
      <dgm:spPr/>
      <dgm:t>
        <a:bodyPr/>
        <a:lstStyle/>
        <a:p>
          <a:endParaRPr lang="en-US"/>
        </a:p>
      </dgm:t>
    </dgm:pt>
    <dgm:pt modelId="{756B3A7D-1CA6-44EE-8388-2FE3BE396F69}" type="sibTrans" cxnId="{286A5A00-45B1-467F-AACF-7033C2BEF960}">
      <dgm:prSet/>
      <dgm:spPr/>
      <dgm:t>
        <a:bodyPr/>
        <a:lstStyle/>
        <a:p>
          <a:endParaRPr lang="en-US"/>
        </a:p>
      </dgm:t>
    </dgm:pt>
    <dgm:pt modelId="{F45D6818-D1EE-498E-B472-D6F7B916285B}">
      <dgm:prSet/>
      <dgm:spPr/>
      <dgm:t>
        <a:bodyPr/>
        <a:lstStyle/>
        <a:p>
          <a:r>
            <a:rPr lang="en-US" dirty="0"/>
            <a:t>However, the results are complicated by differences in sex.</a:t>
          </a:r>
        </a:p>
      </dgm:t>
    </dgm:pt>
    <dgm:pt modelId="{9E661853-7019-441B-8587-6F251707BE33}" type="parTrans" cxnId="{11A1A363-77D2-4DE1-B98F-58CB0D4B0D2B}">
      <dgm:prSet/>
      <dgm:spPr/>
      <dgm:t>
        <a:bodyPr/>
        <a:lstStyle/>
        <a:p>
          <a:endParaRPr lang="en-US"/>
        </a:p>
      </dgm:t>
    </dgm:pt>
    <dgm:pt modelId="{264E7603-2CAC-4210-93A8-692CCF43AAB5}" type="sibTrans" cxnId="{11A1A363-77D2-4DE1-B98F-58CB0D4B0D2B}">
      <dgm:prSet/>
      <dgm:spPr/>
      <dgm:t>
        <a:bodyPr/>
        <a:lstStyle/>
        <a:p>
          <a:endParaRPr lang="en-US"/>
        </a:p>
      </dgm:t>
    </dgm:pt>
    <dgm:pt modelId="{6D481147-7C70-4D78-BB59-027A110A513C}" type="pres">
      <dgm:prSet presAssocID="{6B664BC8-D21F-414F-BA50-45F39F9E636F}" presName="linear" presStyleCnt="0">
        <dgm:presLayoutVars>
          <dgm:animLvl val="lvl"/>
          <dgm:resizeHandles val="exact"/>
        </dgm:presLayoutVars>
      </dgm:prSet>
      <dgm:spPr/>
    </dgm:pt>
    <dgm:pt modelId="{84D70EF1-ADDE-4BA6-87D4-47AA49F4AAEA}" type="pres">
      <dgm:prSet presAssocID="{C434B28F-ABD3-4F80-89FD-15DDC5E12DBE}" presName="parentText" presStyleLbl="node1" presStyleIdx="0" presStyleCnt="2">
        <dgm:presLayoutVars>
          <dgm:chMax val="0"/>
          <dgm:bulletEnabled val="1"/>
        </dgm:presLayoutVars>
      </dgm:prSet>
      <dgm:spPr/>
    </dgm:pt>
    <dgm:pt modelId="{7C1F7E58-58D6-4B60-8F41-9AC6DA502EED}" type="pres">
      <dgm:prSet presAssocID="{756B3A7D-1CA6-44EE-8388-2FE3BE396F69}" presName="spacer" presStyleCnt="0"/>
      <dgm:spPr/>
    </dgm:pt>
    <dgm:pt modelId="{61F6793F-92AF-4C59-8C17-4889FD8E2035}" type="pres">
      <dgm:prSet presAssocID="{F45D6818-D1EE-498E-B472-D6F7B916285B}" presName="parentText" presStyleLbl="node1" presStyleIdx="1" presStyleCnt="2">
        <dgm:presLayoutVars>
          <dgm:chMax val="0"/>
          <dgm:bulletEnabled val="1"/>
        </dgm:presLayoutVars>
      </dgm:prSet>
      <dgm:spPr/>
    </dgm:pt>
  </dgm:ptLst>
  <dgm:cxnLst>
    <dgm:cxn modelId="{286A5A00-45B1-467F-AACF-7033C2BEF960}" srcId="{6B664BC8-D21F-414F-BA50-45F39F9E636F}" destId="{C434B28F-ABD3-4F80-89FD-15DDC5E12DBE}" srcOrd="0" destOrd="0" parTransId="{B922531B-EB2B-43A1-849C-11EB02860F9A}" sibTransId="{756B3A7D-1CA6-44EE-8388-2FE3BE396F69}"/>
    <dgm:cxn modelId="{11A1A363-77D2-4DE1-B98F-58CB0D4B0D2B}" srcId="{6B664BC8-D21F-414F-BA50-45F39F9E636F}" destId="{F45D6818-D1EE-498E-B472-D6F7B916285B}" srcOrd="1" destOrd="0" parTransId="{9E661853-7019-441B-8587-6F251707BE33}" sibTransId="{264E7603-2CAC-4210-93A8-692CCF43AAB5}"/>
    <dgm:cxn modelId="{ACDD7F54-0FBB-47F0-9C5F-AC499ADA8E18}" type="presOf" srcId="{6B664BC8-D21F-414F-BA50-45F39F9E636F}" destId="{6D481147-7C70-4D78-BB59-027A110A513C}" srcOrd="0" destOrd="0" presId="urn:microsoft.com/office/officeart/2005/8/layout/vList2"/>
    <dgm:cxn modelId="{FFBDA699-F30E-4464-964F-CF1473F455CF}" type="presOf" srcId="{F45D6818-D1EE-498E-B472-D6F7B916285B}" destId="{61F6793F-92AF-4C59-8C17-4889FD8E2035}" srcOrd="0" destOrd="0" presId="urn:microsoft.com/office/officeart/2005/8/layout/vList2"/>
    <dgm:cxn modelId="{C831C0AC-1630-4693-8C76-6BF6EF54EC55}" type="presOf" srcId="{C434B28F-ABD3-4F80-89FD-15DDC5E12DBE}" destId="{84D70EF1-ADDE-4BA6-87D4-47AA49F4AAEA}" srcOrd="0" destOrd="0" presId="urn:microsoft.com/office/officeart/2005/8/layout/vList2"/>
    <dgm:cxn modelId="{A156A2EF-4F54-46CD-B47E-0650A479B044}" type="presParOf" srcId="{6D481147-7C70-4D78-BB59-027A110A513C}" destId="{84D70EF1-ADDE-4BA6-87D4-47AA49F4AAEA}" srcOrd="0" destOrd="0" presId="urn:microsoft.com/office/officeart/2005/8/layout/vList2"/>
    <dgm:cxn modelId="{0D7F41F1-9DC5-4E33-8654-30D791C6160E}" type="presParOf" srcId="{6D481147-7C70-4D78-BB59-027A110A513C}" destId="{7C1F7E58-58D6-4B60-8F41-9AC6DA502EED}" srcOrd="1" destOrd="0" presId="urn:microsoft.com/office/officeart/2005/8/layout/vList2"/>
    <dgm:cxn modelId="{92C024B4-B4C0-42E0-BFD2-CAF9E1969667}" type="presParOf" srcId="{6D481147-7C70-4D78-BB59-027A110A513C}" destId="{61F6793F-92AF-4C59-8C17-4889FD8E20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C7A4B-77FA-4110-9E7D-F39F0834649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78E4E-9EEB-474C-887E-9BD6ED2EDC9A}">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1-14 Isolation</a:t>
          </a:r>
        </a:p>
      </dsp:txBody>
      <dsp:txXfrm>
        <a:off x="0" y="2703"/>
        <a:ext cx="6900512" cy="921789"/>
      </dsp:txXfrm>
    </dsp:sp>
    <dsp:sp modelId="{D7626296-647D-415D-8283-9D02AA90AA90}">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957DB-6855-4E51-BDA2-AEA87017D9E9}">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22 Weaned and Group Housed</a:t>
          </a:r>
        </a:p>
      </dsp:txBody>
      <dsp:txXfrm>
        <a:off x="0" y="924492"/>
        <a:ext cx="6900512" cy="921789"/>
      </dsp:txXfrm>
    </dsp:sp>
    <dsp:sp modelId="{197D5846-3451-4C90-AD90-C77B63CB3EC0}">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0D5EB-38B1-40C4-9CFF-353E90AA6B4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48 Single Housed</a:t>
          </a:r>
        </a:p>
      </dsp:txBody>
      <dsp:txXfrm>
        <a:off x="0" y="1846281"/>
        <a:ext cx="6900512" cy="921789"/>
      </dsp:txXfrm>
    </dsp:sp>
    <dsp:sp modelId="{F9CC1E37-301B-4D8C-9CC9-591DF0B58BA7}">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4F925-1E6C-468D-A284-40740E699CF5}">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50 Elevated-Plus-Maze</a:t>
          </a:r>
        </a:p>
      </dsp:txBody>
      <dsp:txXfrm>
        <a:off x="0" y="2768070"/>
        <a:ext cx="6900512" cy="921789"/>
      </dsp:txXfrm>
    </dsp:sp>
    <dsp:sp modelId="{98D66D41-FD59-49F2-B15C-277F53409E5B}">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96701-7480-4060-800D-2EC76DA67ABA}">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56 Open-Field Habituation</a:t>
          </a:r>
        </a:p>
      </dsp:txBody>
      <dsp:txXfrm>
        <a:off x="0" y="3689859"/>
        <a:ext cx="6900512" cy="921789"/>
      </dsp:txXfrm>
    </dsp:sp>
    <dsp:sp modelId="{360776A3-EAE4-4C72-9781-45069723E156}">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CD278-8B63-430F-8094-109E4ECDE103}">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57 Social Interaction</a:t>
          </a:r>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3A1A-DB67-48D1-9255-32997E9AC42D}">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4E0D5-11CE-4702-B55D-E572EB3FD6F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1-14 Isolation</a:t>
          </a:r>
        </a:p>
      </dsp:txBody>
      <dsp:txXfrm>
        <a:off x="0" y="2703"/>
        <a:ext cx="6900512" cy="921789"/>
      </dsp:txXfrm>
    </dsp:sp>
    <dsp:sp modelId="{C8F2D811-6A52-4E3B-8B8E-026F4E19D422}">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03B84-31D6-48B0-AB79-571DD8F8E5B1}">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22 Weaned and Group Housed</a:t>
          </a:r>
        </a:p>
      </dsp:txBody>
      <dsp:txXfrm>
        <a:off x="0" y="924492"/>
        <a:ext cx="6900512" cy="921789"/>
      </dsp:txXfrm>
    </dsp:sp>
    <dsp:sp modelId="{53BD0B2B-02F6-4DC8-AD2E-EBE0EEABFD0B}">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D62E0-E210-433E-91CC-BBC924A26AD0}">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48 Single Housed</a:t>
          </a:r>
        </a:p>
      </dsp:txBody>
      <dsp:txXfrm>
        <a:off x="0" y="1846281"/>
        <a:ext cx="6900512" cy="921789"/>
      </dsp:txXfrm>
    </dsp:sp>
    <dsp:sp modelId="{F5AE9FDE-E39B-4E2B-976A-4501A5D2553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6CFF5-AD72-4254-A281-6768B29D0A77}">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50 Elevated-Plus-Maze</a:t>
          </a:r>
        </a:p>
      </dsp:txBody>
      <dsp:txXfrm>
        <a:off x="0" y="2768070"/>
        <a:ext cx="6900512" cy="921789"/>
      </dsp:txXfrm>
    </dsp:sp>
    <dsp:sp modelId="{C6FDEA35-C537-4594-A2DB-CFB87DBAE872}">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18B88-FC03-465D-9DB9-BA71E8B9D8AC}">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56 Open-Field Habituation</a:t>
          </a:r>
        </a:p>
      </dsp:txBody>
      <dsp:txXfrm>
        <a:off x="0" y="3689859"/>
        <a:ext cx="6900512" cy="921789"/>
      </dsp:txXfrm>
    </dsp:sp>
    <dsp:sp modelId="{7D08881A-74EC-4BCB-A9EB-C24D28ADA716}">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AC019-92C1-41F6-BE18-B575CF7B01A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57 Social Interaction</a:t>
          </a:r>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5A19A-9B78-4FBB-A8C8-F4D021E6390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1F6A5-601A-45F5-8C1E-B17F448CA18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1-14 Isolation</a:t>
          </a:r>
        </a:p>
      </dsp:txBody>
      <dsp:txXfrm>
        <a:off x="0" y="2703"/>
        <a:ext cx="6900512" cy="921789"/>
      </dsp:txXfrm>
    </dsp:sp>
    <dsp:sp modelId="{ED121E69-899B-4695-8A25-D677AA31F11A}">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C19DA-1113-48E4-8122-E30F77428180}">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22 Weaned and Group Housed</a:t>
          </a:r>
        </a:p>
      </dsp:txBody>
      <dsp:txXfrm>
        <a:off x="0" y="924492"/>
        <a:ext cx="6900512" cy="921789"/>
      </dsp:txXfrm>
    </dsp:sp>
    <dsp:sp modelId="{1EF3A6B1-A355-4D50-B600-F7021565CE44}">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D4577-D47E-40F9-84CC-D842C51699FD}">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48 Single Housed</a:t>
          </a:r>
        </a:p>
      </dsp:txBody>
      <dsp:txXfrm>
        <a:off x="0" y="1846281"/>
        <a:ext cx="6900512" cy="921789"/>
      </dsp:txXfrm>
    </dsp:sp>
    <dsp:sp modelId="{9C3488C1-9781-4988-9D07-C32B5DEF54F8}">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8AAD2-28C5-4297-B12F-31D7BEB86832}">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50 Elevated-Plus-Maze</a:t>
          </a:r>
        </a:p>
      </dsp:txBody>
      <dsp:txXfrm>
        <a:off x="0" y="2768070"/>
        <a:ext cx="6900512" cy="921789"/>
      </dsp:txXfrm>
    </dsp:sp>
    <dsp:sp modelId="{C7035A57-79BC-4760-9AA6-0A71BEB5C06B}">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6C279-D261-4756-B2AB-CC90E153638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56 Open-Field Habituation</a:t>
          </a:r>
        </a:p>
      </dsp:txBody>
      <dsp:txXfrm>
        <a:off x="0" y="3689859"/>
        <a:ext cx="6900512" cy="921789"/>
      </dsp:txXfrm>
    </dsp:sp>
    <dsp:sp modelId="{CCE90481-6342-449F-AF2B-30348ECE8BF5}">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75E63-171A-48A1-AF6E-7DAAE68BD22C}">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PND 57 Social Interaction</a:t>
          </a:r>
        </a:p>
      </dsp:txBody>
      <dsp:txXfrm>
        <a:off x="0" y="4611648"/>
        <a:ext cx="6900512" cy="921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75364-5D0A-4B98-A09C-826493798899}">
      <dsp:nvSpPr>
        <dsp:cNvPr id="0" name=""/>
        <dsp:cNvSpPr/>
      </dsp:nvSpPr>
      <dsp:spPr>
        <a:xfrm>
          <a:off x="0" y="537041"/>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9AEAC-6D84-4274-B1BB-868E57A54C3F}">
      <dsp:nvSpPr>
        <dsp:cNvPr id="0" name=""/>
        <dsp:cNvSpPr/>
      </dsp:nvSpPr>
      <dsp:spPr>
        <a:xfrm>
          <a:off x="507233" y="914322"/>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5AA06-4F4B-4659-AD83-DA7FC8567DE8}">
      <dsp:nvSpPr>
        <dsp:cNvPr id="0" name=""/>
        <dsp:cNvSpPr/>
      </dsp:nvSpPr>
      <dsp:spPr>
        <a:xfrm>
          <a:off x="1936708" y="537041"/>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066800">
            <a:lnSpc>
              <a:spcPct val="90000"/>
            </a:lnSpc>
            <a:spcBef>
              <a:spcPct val="0"/>
            </a:spcBef>
            <a:spcAft>
              <a:spcPct val="35000"/>
            </a:spcAft>
            <a:buNone/>
          </a:pPr>
          <a:r>
            <a:rPr lang="en-US" sz="2400" kern="1200" dirty="0"/>
            <a:t>Results on anxiety corroborate previous studies. </a:t>
          </a:r>
          <a:r>
            <a:rPr lang="en-US" sz="2400" kern="1200" dirty="0">
              <a:ea typeface="+mn-lt"/>
              <a:cs typeface="+mn-lt"/>
            </a:rPr>
            <a:t>Jin et al. (2018) found increased anxiety.</a:t>
          </a:r>
          <a:endParaRPr lang="en-US" sz="2400" kern="1200" dirty="0"/>
        </a:p>
      </dsp:txBody>
      <dsp:txXfrm>
        <a:off x="1936708" y="537041"/>
        <a:ext cx="4308556" cy="1676804"/>
      </dsp:txXfrm>
    </dsp:sp>
    <dsp:sp modelId="{AEBD4058-C036-4CF3-A1F4-D05E1C1A5977}">
      <dsp:nvSpPr>
        <dsp:cNvPr id="0" name=""/>
        <dsp:cNvSpPr/>
      </dsp:nvSpPr>
      <dsp:spPr>
        <a:xfrm>
          <a:off x="0" y="2633046"/>
          <a:ext cx="6245265" cy="24192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D7810-26DF-44DD-B9B6-A6991DA69070}">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133806-E9C9-4B4B-B6F4-8F4386CF6847}">
      <dsp:nvSpPr>
        <dsp:cNvPr id="0" name=""/>
        <dsp:cNvSpPr/>
      </dsp:nvSpPr>
      <dsp:spPr>
        <a:xfrm>
          <a:off x="1936708" y="2650166"/>
          <a:ext cx="4308556" cy="238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022350">
            <a:lnSpc>
              <a:spcPct val="90000"/>
            </a:lnSpc>
            <a:spcBef>
              <a:spcPct val="0"/>
            </a:spcBef>
            <a:spcAft>
              <a:spcPct val="35000"/>
            </a:spcAft>
            <a:buNone/>
          </a:pPr>
          <a:r>
            <a:rPr lang="en-US" sz="2300" kern="1200" dirty="0"/>
            <a:t>Results on social interaction did not corroborate previous studies. </a:t>
          </a:r>
          <a:r>
            <a:rPr lang="en-US" sz="2300" kern="1200" dirty="0">
              <a:ea typeface="+mn-lt"/>
              <a:cs typeface="+mn-lt"/>
            </a:rPr>
            <a:t>Kambali et al. (2019) found decrease social interaction after maternal separation.</a:t>
          </a:r>
          <a:endParaRPr lang="en-US" sz="2300" kern="1200" dirty="0"/>
        </a:p>
      </dsp:txBody>
      <dsp:txXfrm>
        <a:off x="1936708" y="2650166"/>
        <a:ext cx="4308556" cy="2385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0EF1-ADDE-4BA6-87D4-47AA49F4AAEA}">
      <dsp:nvSpPr>
        <dsp:cNvPr id="0" name=""/>
        <dsp:cNvSpPr/>
      </dsp:nvSpPr>
      <dsp:spPr>
        <a:xfrm>
          <a:off x="0" y="23760"/>
          <a:ext cx="10515600" cy="2028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Both sibling separation and maternal separation affect development.</a:t>
          </a:r>
        </a:p>
      </dsp:txBody>
      <dsp:txXfrm>
        <a:off x="99037" y="122797"/>
        <a:ext cx="10317526" cy="1830706"/>
      </dsp:txXfrm>
    </dsp:sp>
    <dsp:sp modelId="{61F6793F-92AF-4C59-8C17-4889FD8E2035}">
      <dsp:nvSpPr>
        <dsp:cNvPr id="0" name=""/>
        <dsp:cNvSpPr/>
      </dsp:nvSpPr>
      <dsp:spPr>
        <a:xfrm>
          <a:off x="0" y="2199420"/>
          <a:ext cx="10515600" cy="2028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However, the results are complicated by differences in sex.</a:t>
          </a:r>
        </a:p>
      </dsp:txBody>
      <dsp:txXfrm>
        <a:off x="99037" y="2298457"/>
        <a:ext cx="10317526" cy="1830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6A1B8-8EE8-4C21-AB48-CAAAD2A0469C}" type="datetimeFigureOut">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D516F-8F7F-4186-BC61-EA51A00A454F}" type="slidenum">
              <a:t>‹#›</a:t>
            </a:fld>
            <a:endParaRPr lang="en-US"/>
          </a:p>
        </p:txBody>
      </p:sp>
    </p:spTree>
    <p:extLst>
      <p:ext uri="{BB962C8B-B14F-4D97-AF65-F5344CB8AC3E}">
        <p14:creationId xmlns:p14="http://schemas.microsoft.com/office/powerpoint/2010/main" val="390370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Infants are likely to be placed in a NICU for an extended time. Premature babies will spend most of their time here. This means spending time without a parent touching them and also without siblings. The goal of our research is to study the effect that this has on babies as they develop.</a:t>
            </a:r>
          </a:p>
        </p:txBody>
      </p:sp>
      <p:sp>
        <p:nvSpPr>
          <p:cNvPr id="4" name="Slide Number Placeholder 3"/>
          <p:cNvSpPr>
            <a:spLocks noGrp="1"/>
          </p:cNvSpPr>
          <p:nvPr>
            <p:ph type="sldNum" sz="quarter" idx="5"/>
          </p:nvPr>
        </p:nvSpPr>
        <p:spPr/>
        <p:txBody>
          <a:bodyPr/>
          <a:lstStyle/>
          <a:p>
            <a:fld id="{BB7D516F-8F7F-4186-BC61-EA51A00A454F}" type="slidenum">
              <a:rPr lang="en-US" smtClean="0"/>
              <a:t>2</a:t>
            </a:fld>
            <a:endParaRPr lang="en-US"/>
          </a:p>
        </p:txBody>
      </p:sp>
    </p:spTree>
    <p:extLst>
      <p:ext uri="{BB962C8B-B14F-4D97-AF65-F5344CB8AC3E}">
        <p14:creationId xmlns:p14="http://schemas.microsoft.com/office/powerpoint/2010/main" val="408953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maze. Explain anxiety responses and non anxiety response.</a:t>
            </a:r>
          </a:p>
        </p:txBody>
      </p:sp>
      <p:sp>
        <p:nvSpPr>
          <p:cNvPr id="4" name="Slide Number Placeholder 3"/>
          <p:cNvSpPr>
            <a:spLocks noGrp="1"/>
          </p:cNvSpPr>
          <p:nvPr>
            <p:ph type="sldNum" sz="quarter" idx="5"/>
          </p:nvPr>
        </p:nvSpPr>
        <p:spPr/>
        <p:txBody>
          <a:bodyPr/>
          <a:lstStyle/>
          <a:p>
            <a:fld id="{BB7D516F-8F7F-4186-BC61-EA51A00A454F}" type="slidenum">
              <a:rPr lang="en-US"/>
              <a:t>11</a:t>
            </a:fld>
            <a:endParaRPr lang="en-US"/>
          </a:p>
        </p:txBody>
      </p:sp>
    </p:spTree>
    <p:extLst>
      <p:ext uri="{BB962C8B-B14F-4D97-AF65-F5344CB8AC3E}">
        <p14:creationId xmlns:p14="http://schemas.microsoft.com/office/powerpoint/2010/main" val="56158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anxiety </a:t>
            </a:r>
            <a:r>
              <a:rPr lang="en-US" dirty="0"/>
              <a:t>data is graphed on the left. There were no significant effects in the 15-min control animals. However, the …</a:t>
            </a:r>
          </a:p>
          <a:p>
            <a:endParaRPr lang="en-US" dirty="0"/>
          </a:p>
          <a:p>
            <a:r>
              <a:rPr lang="en-US" b="1" dirty="0"/>
              <a:t>Activity</a:t>
            </a:r>
            <a:r>
              <a:rPr lang="en-US" dirty="0"/>
              <a:t> was measured by how far they traveled in the 5-min session. It is graphed on the right. There were no significant effects in the male groups. However, female rats were more active than males overall. In addition, the 15-min female rats….</a:t>
            </a:r>
          </a:p>
        </p:txBody>
      </p:sp>
      <p:sp>
        <p:nvSpPr>
          <p:cNvPr id="4" name="Slide Number Placeholder 3"/>
          <p:cNvSpPr>
            <a:spLocks noGrp="1"/>
          </p:cNvSpPr>
          <p:nvPr>
            <p:ph type="sldNum" sz="quarter" idx="5"/>
          </p:nvPr>
        </p:nvSpPr>
        <p:spPr/>
        <p:txBody>
          <a:bodyPr/>
          <a:lstStyle/>
          <a:p>
            <a:fld id="{BB7D516F-8F7F-4186-BC61-EA51A00A454F}" type="slidenum">
              <a:rPr lang="en-US" smtClean="0"/>
              <a:t>12</a:t>
            </a:fld>
            <a:endParaRPr lang="en-US"/>
          </a:p>
        </p:txBody>
      </p:sp>
    </p:spTree>
    <p:extLst>
      <p:ext uri="{BB962C8B-B14F-4D97-AF65-F5344CB8AC3E}">
        <p14:creationId xmlns:p14="http://schemas.microsoft.com/office/powerpoint/2010/main" val="96228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rats were tested on the next behavioral task beginning on PND 56.</a:t>
            </a:r>
          </a:p>
        </p:txBody>
      </p:sp>
      <p:sp>
        <p:nvSpPr>
          <p:cNvPr id="4" name="Slide Number Placeholder 3"/>
          <p:cNvSpPr>
            <a:spLocks noGrp="1"/>
          </p:cNvSpPr>
          <p:nvPr>
            <p:ph type="sldNum" sz="quarter" idx="5"/>
          </p:nvPr>
        </p:nvSpPr>
        <p:spPr/>
        <p:txBody>
          <a:bodyPr/>
          <a:lstStyle/>
          <a:p>
            <a:fld id="{BB7D516F-8F7F-4186-BC61-EA51A00A454F}" type="slidenum">
              <a:rPr lang="en-US" smtClean="0"/>
              <a:t>13</a:t>
            </a:fld>
            <a:endParaRPr lang="en-US"/>
          </a:p>
        </p:txBody>
      </p:sp>
    </p:spTree>
    <p:extLst>
      <p:ext uri="{BB962C8B-B14F-4D97-AF65-F5344CB8AC3E}">
        <p14:creationId xmlns:p14="http://schemas.microsoft.com/office/powerpoint/2010/main" val="265229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maze construction. Explain anxiety responses.</a:t>
            </a:r>
          </a:p>
        </p:txBody>
      </p:sp>
      <p:sp>
        <p:nvSpPr>
          <p:cNvPr id="4" name="Slide Number Placeholder 3"/>
          <p:cNvSpPr>
            <a:spLocks noGrp="1"/>
          </p:cNvSpPr>
          <p:nvPr>
            <p:ph type="sldNum" sz="quarter" idx="5"/>
          </p:nvPr>
        </p:nvSpPr>
        <p:spPr/>
        <p:txBody>
          <a:bodyPr/>
          <a:lstStyle/>
          <a:p>
            <a:fld id="{BB7D516F-8F7F-4186-BC61-EA51A00A454F}" type="slidenum">
              <a:rPr lang="en-US"/>
              <a:t>14</a:t>
            </a:fld>
            <a:endParaRPr lang="en-US"/>
          </a:p>
        </p:txBody>
      </p:sp>
    </p:spTree>
    <p:extLst>
      <p:ext uri="{BB962C8B-B14F-4D97-AF65-F5344CB8AC3E}">
        <p14:creationId xmlns:p14="http://schemas.microsoft.com/office/powerpoint/2010/main" val="405772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female rats were more active than the male rats (typical finding), </a:t>
            </a:r>
            <a:r>
              <a:rPr lang="en-US" sz="1200" kern="1200" dirty="0">
                <a:solidFill>
                  <a:schemeClr val="tx1"/>
                </a:solidFill>
                <a:effectLst/>
                <a:latin typeface="+mn-lt"/>
                <a:ea typeface="+mn-ea"/>
                <a:cs typeface="+mn-cs"/>
              </a:rPr>
              <a:t>the effect was larger in the 15-min control group. In addition, the Grouped animals overall (males and females) were more active in the 15-min control group, but less active in the 180-min experimental group.</a:t>
            </a:r>
            <a:endParaRPr lang="en-US" dirty="0"/>
          </a:p>
        </p:txBody>
      </p:sp>
      <p:sp>
        <p:nvSpPr>
          <p:cNvPr id="4" name="Slide Number Placeholder 3"/>
          <p:cNvSpPr>
            <a:spLocks noGrp="1"/>
          </p:cNvSpPr>
          <p:nvPr>
            <p:ph type="sldNum" sz="quarter" idx="5"/>
          </p:nvPr>
        </p:nvSpPr>
        <p:spPr/>
        <p:txBody>
          <a:bodyPr/>
          <a:lstStyle/>
          <a:p>
            <a:fld id="{BB7D516F-8F7F-4186-BC61-EA51A00A454F}" type="slidenum">
              <a:rPr lang="en-US" smtClean="0"/>
              <a:t>15</a:t>
            </a:fld>
            <a:endParaRPr lang="en-US"/>
          </a:p>
        </p:txBody>
      </p:sp>
    </p:spTree>
    <p:extLst>
      <p:ext uri="{BB962C8B-B14F-4D97-AF65-F5344CB8AC3E}">
        <p14:creationId xmlns:p14="http://schemas.microsoft.com/office/powerpoint/2010/main" val="266669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rats were habituated to the apparatus and the room in the open-field.</a:t>
            </a:r>
          </a:p>
          <a:p>
            <a:r>
              <a:rPr lang="en-US" dirty="0">
                <a:cs typeface="Calibri"/>
              </a:rPr>
              <a:t>Walls and two cages were added. One cage was empty and one cage contained a same-sex, similar-aged, but unfamiliar rat.</a:t>
            </a:r>
          </a:p>
          <a:p>
            <a:r>
              <a:rPr lang="en-US" dirty="0">
                <a:cs typeface="Calibri"/>
              </a:rPr>
              <a:t>Explain maze orientation and the rats opportunity to socialize.</a:t>
            </a:r>
          </a:p>
        </p:txBody>
      </p:sp>
      <p:sp>
        <p:nvSpPr>
          <p:cNvPr id="4" name="Slide Number Placeholder 3"/>
          <p:cNvSpPr>
            <a:spLocks noGrp="1"/>
          </p:cNvSpPr>
          <p:nvPr>
            <p:ph type="sldNum" sz="quarter" idx="5"/>
          </p:nvPr>
        </p:nvSpPr>
        <p:spPr/>
        <p:txBody>
          <a:bodyPr/>
          <a:lstStyle/>
          <a:p>
            <a:fld id="{BB7D516F-8F7F-4186-BC61-EA51A00A454F}" type="slidenum">
              <a:rPr lang="en-US"/>
              <a:t>16</a:t>
            </a:fld>
            <a:endParaRPr lang="en-US"/>
          </a:p>
        </p:txBody>
      </p:sp>
    </p:spTree>
    <p:extLst>
      <p:ext uri="{BB962C8B-B14F-4D97-AF65-F5344CB8AC3E}">
        <p14:creationId xmlns:p14="http://schemas.microsoft.com/office/powerpoint/2010/main" val="248631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graph</a:t>
            </a:r>
          </a:p>
          <a:p>
            <a:r>
              <a:rPr lang="en-US" dirty="0"/>
              <a:t>Across the board spending more time</a:t>
            </a:r>
          </a:p>
        </p:txBody>
      </p:sp>
      <p:sp>
        <p:nvSpPr>
          <p:cNvPr id="4" name="Slide Number Placeholder 3"/>
          <p:cNvSpPr>
            <a:spLocks noGrp="1"/>
          </p:cNvSpPr>
          <p:nvPr>
            <p:ph type="sldNum" sz="quarter" idx="5"/>
          </p:nvPr>
        </p:nvSpPr>
        <p:spPr/>
        <p:txBody>
          <a:bodyPr/>
          <a:lstStyle/>
          <a:p>
            <a:fld id="{BB7D516F-8F7F-4186-BC61-EA51A00A454F}" type="slidenum">
              <a:rPr lang="en-US" smtClean="0"/>
              <a:t>17</a:t>
            </a:fld>
            <a:endParaRPr lang="en-US"/>
          </a:p>
        </p:txBody>
      </p:sp>
    </p:spTree>
    <p:extLst>
      <p:ext uri="{BB962C8B-B14F-4D97-AF65-F5344CB8AC3E}">
        <p14:creationId xmlns:p14="http://schemas.microsoft.com/office/powerpoint/2010/main" val="342825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D516F-8F7F-4186-BC61-EA51A00A454F}" type="slidenum">
              <a:rPr lang="en-US" smtClean="0"/>
              <a:t>18</a:t>
            </a:fld>
            <a:endParaRPr lang="en-US"/>
          </a:p>
        </p:txBody>
      </p:sp>
    </p:spTree>
    <p:extLst>
      <p:ext uri="{BB962C8B-B14F-4D97-AF65-F5344CB8AC3E}">
        <p14:creationId xmlns:p14="http://schemas.microsoft.com/office/powerpoint/2010/main" val="391129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D516F-8F7F-4186-BC61-EA51A00A454F}" type="slidenum">
              <a:rPr lang="en-US" smtClean="0"/>
              <a:t>19</a:t>
            </a:fld>
            <a:endParaRPr lang="en-US"/>
          </a:p>
        </p:txBody>
      </p:sp>
    </p:spTree>
    <p:extLst>
      <p:ext uri="{BB962C8B-B14F-4D97-AF65-F5344CB8AC3E}">
        <p14:creationId xmlns:p14="http://schemas.microsoft.com/office/powerpoint/2010/main" val="193842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Questions?</a:t>
            </a:r>
          </a:p>
        </p:txBody>
      </p:sp>
      <p:sp>
        <p:nvSpPr>
          <p:cNvPr id="4" name="Slide Number Placeholder 3"/>
          <p:cNvSpPr>
            <a:spLocks noGrp="1"/>
          </p:cNvSpPr>
          <p:nvPr>
            <p:ph type="sldNum" sz="quarter" idx="5"/>
          </p:nvPr>
        </p:nvSpPr>
        <p:spPr/>
        <p:txBody>
          <a:bodyPr/>
          <a:lstStyle/>
          <a:p>
            <a:fld id="{BB7D516F-8F7F-4186-BC61-EA51A00A454F}" type="slidenum">
              <a:rPr lang="en-US"/>
              <a:t>21</a:t>
            </a:fld>
            <a:endParaRPr lang="en-US"/>
          </a:p>
        </p:txBody>
      </p:sp>
    </p:spTree>
    <p:extLst>
      <p:ext uri="{BB962C8B-B14F-4D97-AF65-F5344CB8AC3E}">
        <p14:creationId xmlns:p14="http://schemas.microsoft.com/office/powerpoint/2010/main" val="358740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B7D516F-8F7F-4186-BC61-EA51A00A454F}" type="slidenum">
              <a:t>3</a:t>
            </a:fld>
            <a:endParaRPr lang="en-US"/>
          </a:p>
        </p:txBody>
      </p:sp>
    </p:spTree>
    <p:extLst>
      <p:ext uri="{BB962C8B-B14F-4D97-AF65-F5344CB8AC3E}">
        <p14:creationId xmlns:p14="http://schemas.microsoft.com/office/powerpoint/2010/main" val="225524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studies have attempted to test the social and psychological effects of this treatment.  These studies show that Maternal separation leads to decreased social interaction (in the </a:t>
            </a:r>
            <a:r>
              <a:rPr lang="en-US" dirty="0" err="1">
                <a:cs typeface="Calibri"/>
              </a:rPr>
              <a:t>Kambali</a:t>
            </a:r>
            <a:r>
              <a:rPr lang="en-US" dirty="0">
                <a:cs typeface="Calibri"/>
              </a:rPr>
              <a:t> et al. study) and increased anxiety (in the Jin et al. study). However, most animal studies also isolate the siblings together but separated from the mother, whereas humans do not usually have the opportunity be with siblings.</a:t>
            </a:r>
          </a:p>
        </p:txBody>
      </p:sp>
      <p:sp>
        <p:nvSpPr>
          <p:cNvPr id="4" name="Slide Number Placeholder 3"/>
          <p:cNvSpPr>
            <a:spLocks noGrp="1"/>
          </p:cNvSpPr>
          <p:nvPr>
            <p:ph type="sldNum" sz="quarter" idx="5"/>
          </p:nvPr>
        </p:nvSpPr>
        <p:spPr/>
        <p:txBody>
          <a:bodyPr/>
          <a:lstStyle/>
          <a:p>
            <a:fld id="{BB7D516F-8F7F-4186-BC61-EA51A00A454F}" type="slidenum">
              <a:t>4</a:t>
            </a:fld>
            <a:endParaRPr lang="en-US"/>
          </a:p>
        </p:txBody>
      </p:sp>
    </p:spTree>
    <p:extLst>
      <p:ext uri="{BB962C8B-B14F-4D97-AF65-F5344CB8AC3E}">
        <p14:creationId xmlns:p14="http://schemas.microsoft.com/office/powerpoint/2010/main" val="214976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see whether siblings have an effect we deploy a more unique separation method.</a:t>
            </a:r>
          </a:p>
          <a:p>
            <a:r>
              <a:rPr lang="en-US" dirty="0">
                <a:cs typeface="Calibri"/>
              </a:rPr>
              <a:t>Mom and all her pups. We did multiple litters like this.</a:t>
            </a:r>
          </a:p>
          <a:p>
            <a:r>
              <a:rPr lang="en-US" dirty="0">
                <a:cs typeface="Calibri"/>
              </a:rPr>
              <a:t>Half of her infant rat pups can see or hear her, but the other half cannot.</a:t>
            </a:r>
          </a:p>
          <a:p>
            <a:r>
              <a:rPr lang="en-US" dirty="0">
                <a:cs typeface="Calibri"/>
              </a:rPr>
              <a:t>Pups can move from front to back</a:t>
            </a:r>
          </a:p>
        </p:txBody>
      </p:sp>
      <p:sp>
        <p:nvSpPr>
          <p:cNvPr id="4" name="Slide Number Placeholder 3"/>
          <p:cNvSpPr>
            <a:spLocks noGrp="1"/>
          </p:cNvSpPr>
          <p:nvPr>
            <p:ph type="sldNum" sz="quarter" idx="5"/>
          </p:nvPr>
        </p:nvSpPr>
        <p:spPr/>
        <p:txBody>
          <a:bodyPr/>
          <a:lstStyle/>
          <a:p>
            <a:fld id="{BB7D516F-8F7F-4186-BC61-EA51A00A454F}" type="slidenum">
              <a:t>5</a:t>
            </a:fld>
            <a:endParaRPr lang="en-US"/>
          </a:p>
        </p:txBody>
      </p:sp>
    </p:spTree>
    <p:extLst>
      <p:ext uri="{BB962C8B-B14F-4D97-AF65-F5344CB8AC3E}">
        <p14:creationId xmlns:p14="http://schemas.microsoft.com/office/powerpoint/2010/main" val="250441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litter produced a pup for each of 8 groups for the study. An entire litter was randomly assigned to be separated from Mom for 180 min –the experimental group, OR 15 min – the control group. So with male and female pups, there was a total of 16 groups in the study.</a:t>
            </a:r>
          </a:p>
        </p:txBody>
      </p:sp>
      <p:sp>
        <p:nvSpPr>
          <p:cNvPr id="4" name="Slide Number Placeholder 3"/>
          <p:cNvSpPr>
            <a:spLocks noGrp="1"/>
          </p:cNvSpPr>
          <p:nvPr>
            <p:ph type="sldNum" sz="quarter" idx="5"/>
          </p:nvPr>
        </p:nvSpPr>
        <p:spPr/>
        <p:txBody>
          <a:bodyPr/>
          <a:lstStyle/>
          <a:p>
            <a:fld id="{BB7D516F-8F7F-4186-BC61-EA51A00A454F}" type="slidenum">
              <a:rPr lang="en-US" smtClean="0"/>
              <a:t>6</a:t>
            </a:fld>
            <a:endParaRPr lang="en-US"/>
          </a:p>
        </p:txBody>
      </p:sp>
    </p:spTree>
    <p:extLst>
      <p:ext uri="{BB962C8B-B14F-4D97-AF65-F5344CB8AC3E}">
        <p14:creationId xmlns:p14="http://schemas.microsoft.com/office/powerpoint/2010/main" val="120806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Post-natal Day 0 was the day the pups were born. </a:t>
            </a:r>
          </a:p>
          <a:p>
            <a:r>
              <a:rPr lang="en-US" dirty="0"/>
              <a:t>They were weighed and marked on PND 1, and began the separation sessions immediately afterwards. </a:t>
            </a:r>
          </a:p>
          <a:p>
            <a:r>
              <a:rPr lang="en-US" dirty="0"/>
              <a:t>Puberty begins at about PND 35 and they are considered adolescents at PND 50 when they began the behavioral tasks.</a:t>
            </a:r>
          </a:p>
        </p:txBody>
      </p:sp>
      <p:sp>
        <p:nvSpPr>
          <p:cNvPr id="4" name="Slide Number Placeholder 3"/>
          <p:cNvSpPr>
            <a:spLocks noGrp="1"/>
          </p:cNvSpPr>
          <p:nvPr>
            <p:ph type="sldNum" sz="quarter" idx="5"/>
          </p:nvPr>
        </p:nvSpPr>
        <p:spPr/>
        <p:txBody>
          <a:bodyPr/>
          <a:lstStyle/>
          <a:p>
            <a:fld id="{BB7D516F-8F7F-4186-BC61-EA51A00A454F}" type="slidenum">
              <a:rPr lang="en-US" smtClean="0"/>
              <a:t>7</a:t>
            </a:fld>
            <a:endParaRPr lang="en-US"/>
          </a:p>
        </p:txBody>
      </p:sp>
    </p:spTree>
    <p:extLst>
      <p:ext uri="{BB962C8B-B14F-4D97-AF65-F5344CB8AC3E}">
        <p14:creationId xmlns:p14="http://schemas.microsoft.com/office/powerpoint/2010/main" val="133095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data is the percent of days (out of 14) during isolation sessions that they were active (wiggling, moving, walking, </a:t>
            </a:r>
            <a:r>
              <a:rPr lang="en-US" dirty="0" err="1">
                <a:cs typeface="Calibri"/>
              </a:rPr>
              <a:t>etc</a:t>
            </a:r>
            <a:r>
              <a:rPr lang="en-US" dirty="0">
                <a:cs typeface="Calibri"/>
              </a:rPr>
              <a:t>).</a:t>
            </a:r>
          </a:p>
          <a:p>
            <a:r>
              <a:rPr lang="en-US" dirty="0">
                <a:cs typeface="Calibri"/>
              </a:rPr>
              <a:t>Explain every factor of the graph</a:t>
            </a:r>
          </a:p>
          <a:p>
            <a:r>
              <a:rPr lang="en-US" dirty="0">
                <a:cs typeface="Calibri"/>
              </a:rPr>
              <a:t>Percent of Active days</a:t>
            </a:r>
          </a:p>
          <a:p>
            <a:r>
              <a:rPr lang="en-US" dirty="0">
                <a:cs typeface="Calibri"/>
              </a:rPr>
              <a:t>Shows all sixteen group</a:t>
            </a:r>
          </a:p>
          <a:p>
            <a:r>
              <a:rPr lang="en-US" dirty="0">
                <a:cs typeface="Calibri"/>
              </a:rPr>
              <a:t>Only experimental rats were more active</a:t>
            </a:r>
          </a:p>
        </p:txBody>
      </p:sp>
      <p:sp>
        <p:nvSpPr>
          <p:cNvPr id="4" name="Slide Number Placeholder 3"/>
          <p:cNvSpPr>
            <a:spLocks noGrp="1"/>
          </p:cNvSpPr>
          <p:nvPr>
            <p:ph type="sldNum" sz="quarter" idx="5"/>
          </p:nvPr>
        </p:nvSpPr>
        <p:spPr/>
        <p:txBody>
          <a:bodyPr/>
          <a:lstStyle/>
          <a:p>
            <a:fld id="{BB7D516F-8F7F-4186-BC61-EA51A00A454F}" type="slidenum">
              <a:rPr lang="en-US"/>
              <a:t>8</a:t>
            </a:fld>
            <a:endParaRPr lang="en-US"/>
          </a:p>
        </p:txBody>
      </p:sp>
    </p:spTree>
    <p:extLst>
      <p:ext uri="{BB962C8B-B14F-4D97-AF65-F5344CB8AC3E}">
        <p14:creationId xmlns:p14="http://schemas.microsoft.com/office/powerpoint/2010/main" val="237819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rats were tested on the first behavioral task on PND 50.</a:t>
            </a:r>
          </a:p>
        </p:txBody>
      </p:sp>
      <p:sp>
        <p:nvSpPr>
          <p:cNvPr id="4" name="Slide Number Placeholder 3"/>
          <p:cNvSpPr>
            <a:spLocks noGrp="1"/>
          </p:cNvSpPr>
          <p:nvPr>
            <p:ph type="sldNum" sz="quarter" idx="5"/>
          </p:nvPr>
        </p:nvSpPr>
        <p:spPr/>
        <p:txBody>
          <a:bodyPr/>
          <a:lstStyle/>
          <a:p>
            <a:fld id="{BB7D516F-8F7F-4186-BC61-EA51A00A454F}" type="slidenum">
              <a:rPr lang="en-US" smtClean="0"/>
              <a:t>9</a:t>
            </a:fld>
            <a:endParaRPr lang="en-US"/>
          </a:p>
        </p:txBody>
      </p:sp>
    </p:spTree>
    <p:extLst>
      <p:ext uri="{BB962C8B-B14F-4D97-AF65-F5344CB8AC3E}">
        <p14:creationId xmlns:p14="http://schemas.microsoft.com/office/powerpoint/2010/main" val="356393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male rats weighed more than the females (which is normal)</a:t>
            </a:r>
          </a:p>
          <a:p>
            <a:r>
              <a:rPr lang="en-US" dirty="0"/>
              <a:t>The 15-min rats (blue bars) weighed significantly more than the 180-min rats (gray bars), and this is over 5 weeks after the last isolation session.</a:t>
            </a:r>
          </a:p>
        </p:txBody>
      </p:sp>
      <p:sp>
        <p:nvSpPr>
          <p:cNvPr id="4" name="Slide Number Placeholder 3"/>
          <p:cNvSpPr>
            <a:spLocks noGrp="1"/>
          </p:cNvSpPr>
          <p:nvPr>
            <p:ph type="sldNum" sz="quarter" idx="5"/>
          </p:nvPr>
        </p:nvSpPr>
        <p:spPr/>
        <p:txBody>
          <a:bodyPr/>
          <a:lstStyle/>
          <a:p>
            <a:fld id="{BB7D516F-8F7F-4186-BC61-EA51A00A454F}" type="slidenum">
              <a:rPr lang="en-US" smtClean="0"/>
              <a:t>10</a:t>
            </a:fld>
            <a:endParaRPr lang="en-US"/>
          </a:p>
        </p:txBody>
      </p:sp>
    </p:spTree>
    <p:extLst>
      <p:ext uri="{BB962C8B-B14F-4D97-AF65-F5344CB8AC3E}">
        <p14:creationId xmlns:p14="http://schemas.microsoft.com/office/powerpoint/2010/main" val="405047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7/s00221-019-05567-2" TargetMode="External"/><Relationship Id="rId2" Type="http://schemas.openxmlformats.org/officeDocument/2006/relationships/hyperlink" Target="https://doi.org/10.1097/wnr.0000000000001010" TargetMode="External"/><Relationship Id="rId1" Type="http://schemas.openxmlformats.org/officeDocument/2006/relationships/slideLayout" Target="../slideLayouts/slideLayout2.xml"/><Relationship Id="rId4" Type="http://schemas.openxmlformats.org/officeDocument/2006/relationships/hyperlink" Target="https://doi.org/10.1542/peds.2016-111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a:extLst>
              <a:ext uri="{FF2B5EF4-FFF2-40B4-BE49-F238E27FC236}">
                <a16:creationId xmlns:a16="http://schemas.microsoft.com/office/drawing/2014/main" id="{50D880D6-ED64-0C82-FEDD-2D397FB7B57B}"/>
              </a:ext>
            </a:extLst>
          </p:cNvPr>
          <p:cNvPicPr>
            <a:picLocks noChangeAspect="1"/>
          </p:cNvPicPr>
          <p:nvPr/>
        </p:nvPicPr>
        <p:blipFill rotWithShape="1">
          <a:blip r:embed="rId2"/>
          <a:srcRect/>
          <a:stretch/>
        </p:blipFill>
        <p:spPr>
          <a:xfrm>
            <a:off x="20" y="10"/>
            <a:ext cx="12191980" cy="6857990"/>
          </a:xfrm>
          <a:prstGeom prst="rect">
            <a:avLst/>
          </a:prstGeom>
        </p:spPr>
      </p:pic>
      <p:sp>
        <p:nvSpPr>
          <p:cNvPr id="46"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103121" y="4727173"/>
            <a:ext cx="7985759" cy="868823"/>
          </a:xfrm>
        </p:spPr>
        <p:txBody>
          <a:bodyPr anchor="ctr">
            <a:normAutofit fontScale="90000"/>
          </a:bodyPr>
          <a:lstStyle/>
          <a:p>
            <a:r>
              <a:rPr lang="en-US" sz="3100" dirty="0"/>
              <a:t>Effects of Infant Maternal and Sibling Separation in Rats</a:t>
            </a:r>
          </a:p>
        </p:txBody>
      </p:sp>
      <p:sp>
        <p:nvSpPr>
          <p:cNvPr id="47"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2615738" y="5680637"/>
            <a:ext cx="6960524" cy="598516"/>
          </a:xfrm>
        </p:spPr>
        <p:txBody>
          <a:bodyPr anchor="ctr">
            <a:normAutofit/>
          </a:bodyPr>
          <a:lstStyle/>
          <a:p>
            <a:r>
              <a:rPr lang="en-US" sz="2000">
                <a:solidFill>
                  <a:schemeClr val="bg1"/>
                </a:solidFill>
              </a:rPr>
              <a:t>Shane McClafferty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7303-30B4-446E-B08C-0C4573CA32B2}"/>
              </a:ext>
            </a:extLst>
          </p:cNvPr>
          <p:cNvSpPr>
            <a:spLocks noGrp="1"/>
          </p:cNvSpPr>
          <p:nvPr>
            <p:ph type="title"/>
          </p:nvPr>
        </p:nvSpPr>
        <p:spPr>
          <a:xfrm>
            <a:off x="887081" y="457200"/>
            <a:ext cx="3933275" cy="1929384"/>
          </a:xfrm>
        </p:spPr>
        <p:txBody>
          <a:bodyPr vert="horz" lIns="91440" tIns="45720" rIns="91440" bIns="45720" rtlCol="0" anchor="ctr">
            <a:normAutofit/>
          </a:bodyPr>
          <a:lstStyle/>
          <a:p>
            <a:r>
              <a:rPr lang="en-US" sz="4800" dirty="0"/>
              <a:t>Body Weight on PND 50</a:t>
            </a:r>
          </a:p>
        </p:txBody>
      </p:sp>
      <p:sp>
        <p:nvSpPr>
          <p:cNvPr id="26"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E8AC8257-A025-E0A1-E87B-4654228C20DE}"/>
              </a:ext>
            </a:extLst>
          </p:cNvPr>
          <p:cNvSpPr>
            <a:spLocks noGrp="1"/>
          </p:cNvSpPr>
          <p:nvPr>
            <p:ph sz="quarter" idx="4"/>
          </p:nvPr>
        </p:nvSpPr>
        <p:spPr>
          <a:xfrm>
            <a:off x="6005237" y="457200"/>
            <a:ext cx="5543634" cy="1929384"/>
          </a:xfrm>
        </p:spPr>
        <p:txBody>
          <a:bodyPr vert="horz" lIns="91440" tIns="45720" rIns="91440" bIns="45720" rtlCol="0" anchor="ctr">
            <a:normAutofit/>
          </a:bodyPr>
          <a:lstStyle/>
          <a:p>
            <a:r>
              <a:rPr lang="en-US" sz="2200" dirty="0">
                <a:cs typeface="Calibri"/>
              </a:rPr>
              <a:t>Sex Differences</a:t>
            </a:r>
          </a:p>
          <a:p>
            <a:r>
              <a:rPr lang="en-US" sz="2200" dirty="0">
                <a:cs typeface="Calibri"/>
              </a:rPr>
              <a:t>Differences in Isolation Time</a:t>
            </a:r>
          </a:p>
        </p:txBody>
      </p:sp>
      <p:pic>
        <p:nvPicPr>
          <p:cNvPr id="6" name="Picture 6" descr="Chart, bar chart&#10;&#10;Description automatically generated">
            <a:extLst>
              <a:ext uri="{FF2B5EF4-FFF2-40B4-BE49-F238E27FC236}">
                <a16:creationId xmlns:a16="http://schemas.microsoft.com/office/drawing/2014/main" id="{D1CF8E82-8324-B48A-7BB0-CCB7F7F2E299}"/>
              </a:ext>
            </a:extLst>
          </p:cNvPr>
          <p:cNvPicPr>
            <a:picLocks noChangeAspect="1"/>
          </p:cNvPicPr>
          <p:nvPr/>
        </p:nvPicPr>
        <p:blipFill rotWithShape="1">
          <a:blip r:embed="rId3"/>
          <a:srcRect t="3448" r="13124" b="5956"/>
          <a:stretch/>
        </p:blipFill>
        <p:spPr>
          <a:xfrm>
            <a:off x="2021457" y="2304550"/>
            <a:ext cx="7264833" cy="4473670"/>
          </a:xfrm>
          <a:prstGeom prst="rect">
            <a:avLst/>
          </a:prstGeom>
        </p:spPr>
      </p:pic>
    </p:spTree>
    <p:extLst>
      <p:ext uri="{BB962C8B-B14F-4D97-AF65-F5344CB8AC3E}">
        <p14:creationId xmlns:p14="http://schemas.microsoft.com/office/powerpoint/2010/main" val="302004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2BCE6-B0C7-424F-8ABD-EA97CE389111}"/>
              </a:ext>
            </a:extLst>
          </p:cNvPr>
          <p:cNvSpPr>
            <a:spLocks noGrp="1"/>
          </p:cNvSpPr>
          <p:nvPr>
            <p:ph type="title"/>
          </p:nvPr>
        </p:nvSpPr>
        <p:spPr>
          <a:xfrm>
            <a:off x="411480" y="987552"/>
            <a:ext cx="4485861" cy="1088136"/>
          </a:xfrm>
        </p:spPr>
        <p:txBody>
          <a:bodyPr anchor="b">
            <a:noAutofit/>
          </a:bodyPr>
          <a:lstStyle/>
          <a:p>
            <a:r>
              <a:rPr lang="en-US" sz="4800" b="1"/>
              <a:t>Elevated Plus Maze (EPM)</a:t>
            </a:r>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CC444A42-6333-B038-98C1-B7EAD625AD0A}"/>
              </a:ext>
            </a:extLst>
          </p:cNvPr>
          <p:cNvSpPr>
            <a:spLocks noGrp="1"/>
          </p:cNvSpPr>
          <p:nvPr>
            <p:ph idx="1"/>
          </p:nvPr>
        </p:nvSpPr>
        <p:spPr>
          <a:xfrm>
            <a:off x="411479" y="2688336"/>
            <a:ext cx="4498848" cy="3584448"/>
          </a:xfrm>
        </p:spPr>
        <p:txBody>
          <a:bodyPr anchor="t">
            <a:normAutofit/>
          </a:bodyPr>
          <a:lstStyle/>
          <a:p>
            <a:r>
              <a:rPr lang="en-US" sz="3600" dirty="0"/>
              <a:t>Closed Arms (Safe)</a:t>
            </a:r>
          </a:p>
          <a:p>
            <a:r>
              <a:rPr lang="en-US" sz="3600" dirty="0"/>
              <a:t>Open Arms (Danger)</a:t>
            </a:r>
          </a:p>
          <a:p>
            <a:r>
              <a:rPr lang="en-US" sz="3600" dirty="0"/>
              <a:t>Measures Anxiety</a:t>
            </a:r>
          </a:p>
        </p:txBody>
      </p:sp>
      <p:pic>
        <p:nvPicPr>
          <p:cNvPr id="5" name="Content Placeholder 4">
            <a:extLst>
              <a:ext uri="{FF2B5EF4-FFF2-40B4-BE49-F238E27FC236}">
                <a16:creationId xmlns:a16="http://schemas.microsoft.com/office/drawing/2014/main" id="{0D2FC6C9-19F5-4184-BBFA-AF2C1D875AA7}"/>
              </a:ext>
            </a:extLst>
          </p:cNvPr>
          <p:cNvPicPr>
            <a:picLocks noChangeAspect="1"/>
          </p:cNvPicPr>
          <p:nvPr/>
        </p:nvPicPr>
        <p:blipFill rotWithShape="1">
          <a:blip r:embed="rId3">
            <a:extLst>
              <a:ext uri="{28A0092B-C50C-407E-A947-70E740481C1C}">
                <a14:useLocalDpi xmlns:a14="http://schemas.microsoft.com/office/drawing/2010/main" val="0"/>
              </a:ext>
            </a:extLst>
          </a:blip>
          <a:srcRect l="6995" r="6929"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0301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7303-30B4-446E-B08C-0C4573CA32B2}"/>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b="1" dirty="0"/>
              <a:t>EPM Data</a:t>
            </a:r>
            <a:endParaRPr lang="en-US" b="1" dirty="0"/>
          </a:p>
        </p:txBody>
      </p:sp>
      <p:sp>
        <p:nvSpPr>
          <p:cNvPr id="3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E8AC8257-A025-E0A1-E87B-4654228C20DE}"/>
              </a:ext>
            </a:extLst>
          </p:cNvPr>
          <p:cNvSpPr>
            <a:spLocks noGrp="1"/>
          </p:cNvSpPr>
          <p:nvPr>
            <p:ph sz="quarter" idx="4"/>
          </p:nvPr>
        </p:nvSpPr>
        <p:spPr>
          <a:xfrm>
            <a:off x="5541263" y="457200"/>
            <a:ext cx="6007608" cy="1929384"/>
          </a:xfrm>
        </p:spPr>
        <p:txBody>
          <a:bodyPr vert="horz" lIns="91440" tIns="45720" rIns="91440" bIns="45720" rtlCol="0" anchor="ctr">
            <a:normAutofit/>
          </a:bodyPr>
          <a:lstStyle/>
          <a:p>
            <a:r>
              <a:rPr lang="en-US" sz="1800" b="1" dirty="0">
                <a:latin typeface="Times New Roman"/>
                <a:ea typeface="Calibri" panose="020F0502020204030204" pitchFamily="34" charset="0"/>
                <a:cs typeface="Times New Roman"/>
              </a:rPr>
              <a:t>Male </a:t>
            </a:r>
            <a:r>
              <a:rPr lang="en-US" sz="1800" dirty="0">
                <a:latin typeface="Times New Roman"/>
                <a:ea typeface="Calibri" panose="020F0502020204030204" pitchFamily="34" charset="0"/>
                <a:cs typeface="Times New Roman"/>
              </a:rPr>
              <a:t>180-min </a:t>
            </a:r>
            <a:r>
              <a:rPr lang="en-US" sz="1800" b="1" dirty="0">
                <a:latin typeface="Times New Roman"/>
                <a:ea typeface="Calibri" panose="020F0502020204030204" pitchFamily="34" charset="0"/>
                <a:cs typeface="Times New Roman"/>
              </a:rPr>
              <a:t>single </a:t>
            </a:r>
            <a:r>
              <a:rPr lang="en-US" sz="1800" dirty="0">
                <a:latin typeface="Times New Roman"/>
                <a:ea typeface="Calibri" panose="020F0502020204030204" pitchFamily="34" charset="0"/>
                <a:cs typeface="Times New Roman"/>
              </a:rPr>
              <a:t>rats - </a:t>
            </a:r>
            <a:r>
              <a:rPr lang="en-US" sz="1800" b="1" dirty="0">
                <a:latin typeface="Times New Roman"/>
                <a:ea typeface="Calibri" panose="020F0502020204030204" pitchFamily="34" charset="0"/>
                <a:cs typeface="Times New Roman"/>
              </a:rPr>
              <a:t>more </a:t>
            </a:r>
            <a:r>
              <a:rPr lang="en-US" sz="1800" u="sng" dirty="0">
                <a:latin typeface="Times New Roman"/>
                <a:ea typeface="Calibri" panose="020F0502020204030204" pitchFamily="34" charset="0"/>
                <a:cs typeface="Times New Roman"/>
              </a:rPr>
              <a:t>anxious </a:t>
            </a:r>
            <a:r>
              <a:rPr lang="en-US" sz="1800" dirty="0">
                <a:latin typeface="Times New Roman"/>
                <a:ea typeface="Calibri" panose="020F0502020204030204" pitchFamily="34" charset="0"/>
                <a:cs typeface="Times New Roman"/>
              </a:rPr>
              <a:t>than </a:t>
            </a:r>
            <a:r>
              <a:rPr lang="en-US" sz="1800" b="1" dirty="0">
                <a:latin typeface="Times New Roman"/>
                <a:ea typeface="Calibri" panose="020F0502020204030204" pitchFamily="34" charset="0"/>
                <a:cs typeface="Times New Roman"/>
              </a:rPr>
              <a:t>single</a:t>
            </a:r>
            <a:r>
              <a:rPr lang="en-US" sz="1800" dirty="0">
                <a:latin typeface="Times New Roman"/>
                <a:ea typeface="Calibri" panose="020F0502020204030204" pitchFamily="34" charset="0"/>
                <a:cs typeface="Times New Roman"/>
              </a:rPr>
              <a:t>.</a:t>
            </a:r>
            <a:endParaRPr lang="en-US" sz="1800" dirty="0">
              <a:effectLst/>
              <a:latin typeface="Times New Roman" panose="02020603050405020304" pitchFamily="18" charset="0"/>
              <a:ea typeface="Calibri" panose="020F0502020204030204" pitchFamily="34" charset="0"/>
              <a:cs typeface="Times New Roman"/>
            </a:endParaRPr>
          </a:p>
          <a:p>
            <a:r>
              <a:rPr lang="en-US" sz="1800" b="1" dirty="0">
                <a:latin typeface="Times New Roman"/>
                <a:ea typeface="Calibri" panose="020F0502020204030204" pitchFamily="34" charset="0"/>
                <a:cs typeface="Times New Roman"/>
              </a:rPr>
              <a:t>Female </a:t>
            </a:r>
            <a:r>
              <a:rPr lang="en-US" sz="1800" dirty="0">
                <a:latin typeface="Times New Roman"/>
                <a:ea typeface="Calibri" panose="020F0502020204030204" pitchFamily="34" charset="0"/>
                <a:cs typeface="Times New Roman"/>
              </a:rPr>
              <a:t>180-min </a:t>
            </a:r>
            <a:r>
              <a:rPr lang="en-US" sz="1800" b="1" dirty="0">
                <a:latin typeface="Times New Roman"/>
                <a:ea typeface="Calibri" panose="020F0502020204030204" pitchFamily="34" charset="0"/>
                <a:cs typeface="Times New Roman"/>
              </a:rPr>
              <a:t>group </a:t>
            </a:r>
            <a:r>
              <a:rPr lang="en-US" sz="1800" dirty="0">
                <a:latin typeface="Times New Roman"/>
                <a:ea typeface="Calibri" panose="020F0502020204030204" pitchFamily="34" charset="0"/>
                <a:cs typeface="Times New Roman"/>
              </a:rPr>
              <a:t>rats - </a:t>
            </a:r>
            <a:r>
              <a:rPr lang="en-US" sz="1800" b="1" dirty="0">
                <a:latin typeface="Times New Roman"/>
                <a:ea typeface="Calibri" panose="020F0502020204030204" pitchFamily="34" charset="0"/>
                <a:cs typeface="Times New Roman"/>
              </a:rPr>
              <a:t>more </a:t>
            </a:r>
            <a:r>
              <a:rPr lang="en-US" sz="1800" u="sng" dirty="0">
                <a:latin typeface="Times New Roman"/>
                <a:ea typeface="Calibri" panose="020F0502020204030204" pitchFamily="34" charset="0"/>
                <a:cs typeface="Times New Roman"/>
              </a:rPr>
              <a:t>anxious </a:t>
            </a:r>
            <a:r>
              <a:rPr lang="en-US" sz="1800" dirty="0">
                <a:latin typeface="Times New Roman"/>
                <a:ea typeface="Calibri" panose="020F0502020204030204" pitchFamily="34" charset="0"/>
                <a:cs typeface="Times New Roman"/>
              </a:rPr>
              <a:t>than </a:t>
            </a:r>
            <a:r>
              <a:rPr lang="en-US" sz="1800" b="1" dirty="0">
                <a:latin typeface="Times New Roman"/>
                <a:ea typeface="Calibri" panose="020F0502020204030204" pitchFamily="34" charset="0"/>
                <a:cs typeface="Times New Roman"/>
              </a:rPr>
              <a:t>grouped</a:t>
            </a:r>
            <a:r>
              <a:rPr lang="en-US" sz="1800" dirty="0">
                <a:latin typeface="Times New Roman"/>
                <a:ea typeface="Calibri" panose="020F0502020204030204" pitchFamily="34" charset="0"/>
                <a:cs typeface="Times New Roman"/>
              </a:rPr>
              <a:t>.</a:t>
            </a:r>
          </a:p>
          <a:p>
            <a:r>
              <a:rPr lang="en-US" sz="1800" b="1" dirty="0">
                <a:effectLst/>
                <a:latin typeface="Times New Roman"/>
                <a:ea typeface="Calibri" panose="020F0502020204030204" pitchFamily="34" charset="0"/>
                <a:cs typeface="Times New Roman"/>
              </a:rPr>
              <a:t>Female </a:t>
            </a:r>
            <a:r>
              <a:rPr lang="en-US" sz="1800" dirty="0">
                <a:effectLst/>
                <a:latin typeface="Times New Roman"/>
                <a:ea typeface="Calibri" panose="020F0502020204030204" pitchFamily="34" charset="0"/>
                <a:cs typeface="Times New Roman"/>
              </a:rPr>
              <a:t>15-min rats</a:t>
            </a:r>
            <a:r>
              <a:rPr lang="en-US" sz="1800" dirty="0">
                <a:latin typeface="Times New Roman"/>
                <a:ea typeface="Calibri" panose="020F0502020204030204" pitchFamily="34" charset="0"/>
                <a:cs typeface="Times New Roman"/>
              </a:rPr>
              <a:t> - </a:t>
            </a:r>
            <a:r>
              <a:rPr lang="en-US" sz="1800" b="1" dirty="0">
                <a:effectLst/>
                <a:latin typeface="Times New Roman"/>
                <a:ea typeface="Calibri" panose="020F0502020204030204" pitchFamily="34" charset="0"/>
                <a:cs typeface="Times New Roman"/>
              </a:rPr>
              <a:t>more </a:t>
            </a:r>
            <a:r>
              <a:rPr lang="en-US" sz="1800" u="sng" dirty="0">
                <a:effectLst/>
                <a:latin typeface="Times New Roman"/>
                <a:ea typeface="Calibri" panose="020F0502020204030204" pitchFamily="34" charset="0"/>
                <a:cs typeface="Times New Roman"/>
              </a:rPr>
              <a:t>active</a:t>
            </a:r>
            <a:r>
              <a:rPr lang="en-US" sz="1800" u="sng" dirty="0">
                <a:latin typeface="Times New Roman"/>
                <a:ea typeface="Calibri" panose="020F0502020204030204" pitchFamily="34" charset="0"/>
                <a:cs typeface="Times New Roman"/>
              </a:rPr>
              <a:t> </a:t>
            </a:r>
            <a:r>
              <a:rPr lang="en-US" sz="1800" b="1" dirty="0">
                <a:latin typeface="Times New Roman"/>
                <a:ea typeface="Calibri" panose="020F0502020204030204" pitchFamily="34" charset="0"/>
                <a:cs typeface="Times New Roman"/>
              </a:rPr>
              <a:t>with</a:t>
            </a:r>
            <a:r>
              <a:rPr lang="en-US" sz="1800" b="1" dirty="0">
                <a:effectLst/>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Mom.</a:t>
            </a:r>
          </a:p>
          <a:p>
            <a:r>
              <a:rPr lang="en-US" sz="1800" b="1" dirty="0">
                <a:latin typeface="Times New Roman"/>
                <a:ea typeface="Calibri" panose="020F0502020204030204" pitchFamily="34" charset="0"/>
                <a:cs typeface="Times New Roman"/>
              </a:rPr>
              <a:t>Female </a:t>
            </a:r>
            <a:r>
              <a:rPr lang="en-US" sz="1800" dirty="0">
                <a:effectLst/>
                <a:latin typeface="Times New Roman"/>
                <a:ea typeface="Calibri" panose="020F0502020204030204" pitchFamily="34" charset="0"/>
                <a:cs typeface="Times New Roman"/>
              </a:rPr>
              <a:t>180-min rats</a:t>
            </a:r>
            <a:r>
              <a:rPr lang="en-US" sz="1800" dirty="0">
                <a:latin typeface="Times New Roman"/>
                <a:ea typeface="Calibri" panose="020F0502020204030204" pitchFamily="34" charset="0"/>
                <a:cs typeface="Times New Roman"/>
              </a:rPr>
              <a:t> - </a:t>
            </a:r>
            <a:r>
              <a:rPr lang="en-US" sz="1800" b="1" dirty="0">
                <a:effectLst/>
                <a:latin typeface="Times New Roman"/>
                <a:ea typeface="Calibri" panose="020F0502020204030204" pitchFamily="34" charset="0"/>
                <a:cs typeface="Times New Roman"/>
              </a:rPr>
              <a:t>more </a:t>
            </a:r>
            <a:r>
              <a:rPr lang="en-US" sz="1800" u="sng" dirty="0">
                <a:effectLst/>
                <a:latin typeface="Times New Roman"/>
                <a:ea typeface="Calibri" panose="020F0502020204030204" pitchFamily="34" charset="0"/>
                <a:cs typeface="Times New Roman"/>
              </a:rPr>
              <a:t>active </a:t>
            </a:r>
            <a:r>
              <a:rPr lang="en-US" sz="1800" b="1" dirty="0">
                <a:effectLst/>
                <a:latin typeface="Times New Roman"/>
                <a:ea typeface="Calibri" panose="020F0502020204030204" pitchFamily="34" charset="0"/>
                <a:cs typeface="Times New Roman"/>
              </a:rPr>
              <a:t>without </a:t>
            </a:r>
            <a:r>
              <a:rPr lang="en-US" sz="1800" dirty="0">
                <a:effectLst/>
                <a:latin typeface="Times New Roman"/>
                <a:ea typeface="Calibri" panose="020F0502020204030204" pitchFamily="34" charset="0"/>
                <a:cs typeface="Times New Roman"/>
              </a:rPr>
              <a:t>Mom.</a:t>
            </a:r>
            <a:endParaRPr lang="en-US" sz="2200" dirty="0">
              <a:latin typeface="Times New Roman"/>
              <a:cs typeface="Times New Roman"/>
            </a:endParaRPr>
          </a:p>
        </p:txBody>
      </p:sp>
      <p:pic>
        <p:nvPicPr>
          <p:cNvPr id="3" name="Content Placeholder 9" descr="Chart, bar chart&#10;&#10;Description automatically generated">
            <a:extLst>
              <a:ext uri="{FF2B5EF4-FFF2-40B4-BE49-F238E27FC236}">
                <a16:creationId xmlns:a16="http://schemas.microsoft.com/office/drawing/2014/main" id="{4DBDA125-0234-5986-5294-ABC3229EF4DD}"/>
              </a:ext>
            </a:extLst>
          </p:cNvPr>
          <p:cNvPicPr>
            <a:picLocks noChangeAspect="1"/>
          </p:cNvPicPr>
          <p:nvPr/>
        </p:nvPicPr>
        <p:blipFill rotWithShape="1">
          <a:blip r:embed="rId3">
            <a:extLst>
              <a:ext uri="{28A0092B-C50C-407E-A947-70E740481C1C}">
                <a14:useLocalDpi xmlns:a14="http://schemas.microsoft.com/office/drawing/2010/main" val="0"/>
              </a:ext>
            </a:extLst>
          </a:blip>
          <a:srcRect l="-367" r="13394"/>
          <a:stretch/>
        </p:blipFill>
        <p:spPr>
          <a:xfrm>
            <a:off x="477267" y="2909275"/>
            <a:ext cx="5446265" cy="3678936"/>
          </a:xfrm>
          <a:prstGeom prst="rect">
            <a:avLst/>
          </a:prstGeom>
        </p:spPr>
      </p:pic>
      <p:pic>
        <p:nvPicPr>
          <p:cNvPr id="4" name="Content Placeholder 7" descr="Chart, bar chart&#10;&#10;Description automatically generated">
            <a:extLst>
              <a:ext uri="{FF2B5EF4-FFF2-40B4-BE49-F238E27FC236}">
                <a16:creationId xmlns:a16="http://schemas.microsoft.com/office/drawing/2014/main" id="{8EF5582A-66A9-88C2-8FC2-4D60E8272DDD}"/>
              </a:ext>
            </a:extLst>
          </p:cNvPr>
          <p:cNvPicPr>
            <a:picLocks noChangeAspect="1"/>
          </p:cNvPicPr>
          <p:nvPr/>
        </p:nvPicPr>
        <p:blipFill rotWithShape="1">
          <a:blip r:embed="rId4">
            <a:extLst>
              <a:ext uri="{28A0092B-C50C-407E-A947-70E740481C1C}">
                <a14:useLocalDpi xmlns:a14="http://schemas.microsoft.com/office/drawing/2010/main" val="0"/>
              </a:ext>
            </a:extLst>
          </a:blip>
          <a:srcRect l="-72" r="13394"/>
          <a:stretch/>
        </p:blipFill>
        <p:spPr>
          <a:xfrm>
            <a:off x="6274656" y="2909275"/>
            <a:ext cx="5427792" cy="3678936"/>
          </a:xfrm>
          <a:prstGeom prst="rect">
            <a:avLst/>
          </a:prstGeom>
        </p:spPr>
      </p:pic>
      <p:sp>
        <p:nvSpPr>
          <p:cNvPr id="7" name="Text Placeholder 2">
            <a:extLst>
              <a:ext uri="{FF2B5EF4-FFF2-40B4-BE49-F238E27FC236}">
                <a16:creationId xmlns:a16="http://schemas.microsoft.com/office/drawing/2014/main" id="{7EE9BA47-20C5-FED0-F1A3-B271F1CAE0EC}"/>
              </a:ext>
            </a:extLst>
          </p:cNvPr>
          <p:cNvSpPr>
            <a:spLocks noGrp="1"/>
          </p:cNvSpPr>
          <p:nvPr>
            <p:ph type="body" idx="1"/>
          </p:nvPr>
        </p:nvSpPr>
        <p:spPr>
          <a:xfrm>
            <a:off x="839788" y="2103109"/>
            <a:ext cx="5157787" cy="823912"/>
          </a:xfrm>
        </p:spPr>
        <p:txBody>
          <a:bodyPr/>
          <a:lstStyle/>
          <a:p>
            <a:r>
              <a:rPr lang="en-US"/>
              <a:t>Anxiety/Open Arm Time</a:t>
            </a:r>
          </a:p>
        </p:txBody>
      </p:sp>
      <p:sp>
        <p:nvSpPr>
          <p:cNvPr id="12" name="Text Placeholder 4">
            <a:extLst>
              <a:ext uri="{FF2B5EF4-FFF2-40B4-BE49-F238E27FC236}">
                <a16:creationId xmlns:a16="http://schemas.microsoft.com/office/drawing/2014/main" id="{F34C5344-408B-61CF-C402-F7693A9239DA}"/>
              </a:ext>
            </a:extLst>
          </p:cNvPr>
          <p:cNvSpPr>
            <a:spLocks noGrp="1"/>
          </p:cNvSpPr>
          <p:nvPr>
            <p:ph type="body" sz="quarter" idx="3"/>
          </p:nvPr>
        </p:nvSpPr>
        <p:spPr>
          <a:xfrm>
            <a:off x="6275173" y="2421180"/>
            <a:ext cx="5183188" cy="494653"/>
          </a:xfrm>
        </p:spPr>
        <p:txBody>
          <a:bodyPr/>
          <a:lstStyle/>
          <a:p>
            <a:r>
              <a:rPr lang="en-US"/>
              <a:t>Activity/Distance Traveled</a:t>
            </a:r>
          </a:p>
        </p:txBody>
      </p:sp>
    </p:spTree>
    <p:extLst>
      <p:ext uri="{BB962C8B-B14F-4D97-AF65-F5344CB8AC3E}">
        <p14:creationId xmlns:p14="http://schemas.microsoft.com/office/powerpoint/2010/main" val="76483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28FCE-AFA2-DE20-9773-FA6E62A7E669}"/>
              </a:ext>
            </a:extLst>
          </p:cNvPr>
          <p:cNvSpPr>
            <a:spLocks noGrp="1"/>
          </p:cNvSpPr>
          <p:nvPr>
            <p:ph type="title"/>
          </p:nvPr>
        </p:nvSpPr>
        <p:spPr>
          <a:xfrm>
            <a:off x="635000" y="640823"/>
            <a:ext cx="3418659" cy="5583148"/>
          </a:xfrm>
        </p:spPr>
        <p:txBody>
          <a:bodyPr anchor="ctr">
            <a:normAutofit/>
          </a:bodyPr>
          <a:lstStyle/>
          <a:p>
            <a:r>
              <a:rPr lang="en-US" sz="5400">
                <a:cs typeface="Calibri Light"/>
              </a:rPr>
              <a:t>Timeline by Postnatal Day (PND)</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2953772-21EC-34AF-A50C-4A5118DD7019}"/>
              </a:ext>
            </a:extLst>
          </p:cNvPr>
          <p:cNvGraphicFramePr>
            <a:graphicFrameLocks noGrp="1"/>
          </p:cNvGraphicFramePr>
          <p:nvPr>
            <p:ph idx="1"/>
            <p:extLst>
              <p:ext uri="{D42A27DB-BD31-4B8C-83A1-F6EECF244321}">
                <p14:modId xmlns:p14="http://schemas.microsoft.com/office/powerpoint/2010/main" val="19927086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15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2BCE6-B0C7-424F-8ABD-EA97CE389111}"/>
              </a:ext>
            </a:extLst>
          </p:cNvPr>
          <p:cNvSpPr>
            <a:spLocks noGrp="1"/>
          </p:cNvSpPr>
          <p:nvPr>
            <p:ph type="title"/>
          </p:nvPr>
        </p:nvSpPr>
        <p:spPr>
          <a:xfrm>
            <a:off x="411480" y="987552"/>
            <a:ext cx="4485861" cy="1088136"/>
          </a:xfrm>
        </p:spPr>
        <p:txBody>
          <a:bodyPr anchor="b">
            <a:noAutofit/>
          </a:bodyPr>
          <a:lstStyle/>
          <a:p>
            <a:r>
              <a:rPr lang="en-US" sz="4800" b="1" dirty="0"/>
              <a:t>Open-Field Habituation (OF)</a:t>
            </a:r>
          </a:p>
        </p:txBody>
      </p:sp>
      <p:sp>
        <p:nvSpPr>
          <p:cNvPr id="27"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CC444A42-6333-B038-98C1-B7EAD625AD0A}"/>
              </a:ext>
            </a:extLst>
          </p:cNvPr>
          <p:cNvSpPr>
            <a:spLocks noGrp="1"/>
          </p:cNvSpPr>
          <p:nvPr>
            <p:ph idx="1"/>
          </p:nvPr>
        </p:nvSpPr>
        <p:spPr>
          <a:xfrm>
            <a:off x="411479" y="2688336"/>
            <a:ext cx="4498848" cy="3584448"/>
          </a:xfrm>
        </p:spPr>
        <p:txBody>
          <a:bodyPr anchor="t">
            <a:normAutofit/>
          </a:bodyPr>
          <a:lstStyle/>
          <a:p>
            <a:r>
              <a:rPr lang="en-US" sz="3600" dirty="0"/>
              <a:t>Near walls (Safe)</a:t>
            </a:r>
          </a:p>
          <a:p>
            <a:r>
              <a:rPr lang="en-US" sz="3600" dirty="0"/>
              <a:t>Center (Danger)</a:t>
            </a:r>
          </a:p>
          <a:p>
            <a:r>
              <a:rPr lang="en-US" sz="3600" dirty="0"/>
              <a:t>Measures Anxiety</a:t>
            </a:r>
          </a:p>
          <a:p>
            <a:r>
              <a:rPr lang="en-US" sz="3600" dirty="0"/>
              <a:t>Measures Activity</a:t>
            </a:r>
          </a:p>
        </p:txBody>
      </p:sp>
      <p:pic>
        <p:nvPicPr>
          <p:cNvPr id="5" name="Content Placeholder 4">
            <a:extLst>
              <a:ext uri="{FF2B5EF4-FFF2-40B4-BE49-F238E27FC236}">
                <a16:creationId xmlns:a16="http://schemas.microsoft.com/office/drawing/2014/main" id="{0D2FC6C9-19F5-4184-BBFA-AF2C1D875A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76" r="12940"/>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59003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7303-30B4-446E-B08C-0C4573CA32B2}"/>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b="1" dirty="0"/>
              <a:t>Open-Field</a:t>
            </a:r>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E8AC8257-A025-E0A1-E87B-4654228C20DE}"/>
              </a:ext>
            </a:extLst>
          </p:cNvPr>
          <p:cNvSpPr>
            <a:spLocks noGrp="1"/>
          </p:cNvSpPr>
          <p:nvPr>
            <p:ph sz="quarter" idx="4"/>
          </p:nvPr>
        </p:nvSpPr>
        <p:spPr>
          <a:xfrm>
            <a:off x="5541263" y="457200"/>
            <a:ext cx="6007608" cy="1929384"/>
          </a:xfrm>
        </p:spPr>
        <p:txBody>
          <a:bodyPr vert="horz" lIns="91440" tIns="45720" rIns="91440" bIns="45720" rtlCol="0" anchor="ctr">
            <a:normAutofit/>
          </a:bodyPr>
          <a:lstStyle/>
          <a:p>
            <a:r>
              <a:rPr lang="en-US" sz="2200" dirty="0"/>
              <a:t>Females were more active than males.</a:t>
            </a:r>
          </a:p>
          <a:p>
            <a:r>
              <a:rPr lang="en-US" sz="2200" dirty="0"/>
              <a:t>All rats exhibited increased anxiety (floor effects).</a:t>
            </a:r>
            <a:endParaRPr lang="en-US" sz="2200" dirty="0">
              <a:cs typeface="Calibri"/>
            </a:endParaRPr>
          </a:p>
          <a:p>
            <a:r>
              <a:rPr lang="en-US" sz="2200" dirty="0">
                <a:cs typeface="Calibri"/>
              </a:rPr>
              <a:t>Female rats isolated without mom were significantly less anxious.</a:t>
            </a:r>
          </a:p>
        </p:txBody>
      </p:sp>
      <p:pic>
        <p:nvPicPr>
          <p:cNvPr id="4" name="Content Placeholder 7" descr="Chart, bar chart&#10;&#10;Description automatically generated">
            <a:extLst>
              <a:ext uri="{FF2B5EF4-FFF2-40B4-BE49-F238E27FC236}">
                <a16:creationId xmlns:a16="http://schemas.microsoft.com/office/drawing/2014/main" id="{8EF5582A-66A9-88C2-8FC2-4D60E8272DDD}"/>
              </a:ext>
            </a:extLst>
          </p:cNvPr>
          <p:cNvPicPr>
            <a:picLocks noChangeAspect="1"/>
          </p:cNvPicPr>
          <p:nvPr/>
        </p:nvPicPr>
        <p:blipFill rotWithShape="1">
          <a:blip r:embed="rId3"/>
          <a:srcRect l="1575" r="11811" b="333"/>
          <a:stretch/>
        </p:blipFill>
        <p:spPr>
          <a:xfrm>
            <a:off x="179099" y="3022545"/>
            <a:ext cx="5399264" cy="3666674"/>
          </a:xfrm>
          <a:prstGeom prst="rect">
            <a:avLst/>
          </a:prstGeom>
        </p:spPr>
      </p:pic>
      <p:pic>
        <p:nvPicPr>
          <p:cNvPr id="3" name="Content Placeholder 9" descr="Chart, bar chart&#10;&#10;Description automatically generated">
            <a:extLst>
              <a:ext uri="{FF2B5EF4-FFF2-40B4-BE49-F238E27FC236}">
                <a16:creationId xmlns:a16="http://schemas.microsoft.com/office/drawing/2014/main" id="{4DBDA125-0234-5986-5294-ABC3229EF4DD}"/>
              </a:ext>
            </a:extLst>
          </p:cNvPr>
          <p:cNvPicPr>
            <a:picLocks noChangeAspect="1"/>
          </p:cNvPicPr>
          <p:nvPr/>
        </p:nvPicPr>
        <p:blipFill rotWithShape="1">
          <a:blip r:embed="rId4"/>
          <a:srcRect l="984" r="14370" b="667"/>
          <a:stretch/>
        </p:blipFill>
        <p:spPr>
          <a:xfrm>
            <a:off x="5931004" y="3022545"/>
            <a:ext cx="5289556" cy="3654413"/>
          </a:xfrm>
          <a:prstGeom prst="rect">
            <a:avLst/>
          </a:prstGeom>
        </p:spPr>
      </p:pic>
      <p:sp>
        <p:nvSpPr>
          <p:cNvPr id="16" name="Text Placeholder 2">
            <a:extLst>
              <a:ext uri="{FF2B5EF4-FFF2-40B4-BE49-F238E27FC236}">
                <a16:creationId xmlns:a16="http://schemas.microsoft.com/office/drawing/2014/main" id="{38AFCF9B-33AA-6690-1288-F8307C266FD8}"/>
              </a:ext>
            </a:extLst>
          </p:cNvPr>
          <p:cNvSpPr>
            <a:spLocks noGrp="1"/>
          </p:cNvSpPr>
          <p:nvPr/>
        </p:nvSpPr>
        <p:spPr>
          <a:xfrm>
            <a:off x="6266464" y="2195784"/>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Anxiety/Center Time</a:t>
            </a:r>
          </a:p>
        </p:txBody>
      </p:sp>
      <p:sp>
        <p:nvSpPr>
          <p:cNvPr id="17" name="Text Placeholder 4">
            <a:extLst>
              <a:ext uri="{FF2B5EF4-FFF2-40B4-BE49-F238E27FC236}">
                <a16:creationId xmlns:a16="http://schemas.microsoft.com/office/drawing/2014/main" id="{E8C90F7C-9524-DDD5-4426-825546C10086}"/>
              </a:ext>
            </a:extLst>
          </p:cNvPr>
          <p:cNvSpPr>
            <a:spLocks noGrp="1"/>
          </p:cNvSpPr>
          <p:nvPr/>
        </p:nvSpPr>
        <p:spPr>
          <a:xfrm>
            <a:off x="580767" y="2195784"/>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Activity/Distance Traveled</a:t>
            </a:r>
          </a:p>
        </p:txBody>
      </p:sp>
    </p:spTree>
    <p:extLst>
      <p:ext uri="{BB962C8B-B14F-4D97-AF65-F5344CB8AC3E}">
        <p14:creationId xmlns:p14="http://schemas.microsoft.com/office/powerpoint/2010/main" val="1018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2BCE6-B0C7-424F-8ABD-EA97CE389111}"/>
              </a:ext>
            </a:extLst>
          </p:cNvPr>
          <p:cNvSpPr>
            <a:spLocks noGrp="1"/>
          </p:cNvSpPr>
          <p:nvPr>
            <p:ph type="title"/>
          </p:nvPr>
        </p:nvSpPr>
        <p:spPr>
          <a:xfrm>
            <a:off x="411480" y="987552"/>
            <a:ext cx="4485861" cy="1088136"/>
          </a:xfrm>
        </p:spPr>
        <p:txBody>
          <a:bodyPr anchor="b">
            <a:noAutofit/>
          </a:bodyPr>
          <a:lstStyle/>
          <a:p>
            <a:r>
              <a:rPr lang="en-US" sz="4800" b="1"/>
              <a:t>Social Interaction (SI)</a:t>
            </a:r>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CC444A42-6333-B038-98C1-B7EAD625AD0A}"/>
              </a:ext>
            </a:extLst>
          </p:cNvPr>
          <p:cNvSpPr>
            <a:spLocks noGrp="1"/>
          </p:cNvSpPr>
          <p:nvPr>
            <p:ph idx="1"/>
          </p:nvPr>
        </p:nvSpPr>
        <p:spPr>
          <a:xfrm>
            <a:off x="411479" y="2688336"/>
            <a:ext cx="4498848" cy="3584448"/>
          </a:xfrm>
        </p:spPr>
        <p:txBody>
          <a:bodyPr anchor="t">
            <a:normAutofit/>
          </a:bodyPr>
          <a:lstStyle/>
          <a:p>
            <a:r>
              <a:rPr lang="en-US" sz="3200" dirty="0"/>
              <a:t>Isolated for 9 days previously</a:t>
            </a:r>
          </a:p>
          <a:p>
            <a:r>
              <a:rPr lang="en-US" sz="3200" dirty="0"/>
              <a:t>Caged Rat</a:t>
            </a:r>
          </a:p>
          <a:p>
            <a:r>
              <a:rPr lang="en-US" sz="3200" dirty="0"/>
              <a:t>Empty Cage</a:t>
            </a:r>
          </a:p>
          <a:p>
            <a:r>
              <a:rPr lang="en-US" sz="3200" dirty="0"/>
              <a:t>Controlled for anxiety</a:t>
            </a:r>
          </a:p>
        </p:txBody>
      </p:sp>
      <p:pic>
        <p:nvPicPr>
          <p:cNvPr id="5" name="Content Placeholder 4">
            <a:extLst>
              <a:ext uri="{FF2B5EF4-FFF2-40B4-BE49-F238E27FC236}">
                <a16:creationId xmlns:a16="http://schemas.microsoft.com/office/drawing/2014/main" id="{0D2FC6C9-19F5-4184-BBFA-AF2C1D875AA7}"/>
              </a:ext>
            </a:extLst>
          </p:cNvPr>
          <p:cNvPicPr>
            <a:picLocks noChangeAspect="1"/>
          </p:cNvPicPr>
          <p:nvPr/>
        </p:nvPicPr>
        <p:blipFill rotWithShape="1">
          <a:blip r:embed="rId3">
            <a:extLst>
              <a:ext uri="{28A0092B-C50C-407E-A947-70E740481C1C}">
                <a14:useLocalDpi xmlns:a14="http://schemas.microsoft.com/office/drawing/2010/main" val="0"/>
              </a:ext>
            </a:extLst>
          </a:blip>
          <a:srcRect l="10601" r="10603"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25395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7303-30B4-446E-B08C-0C4573CA32B2}"/>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b="1" kern="1200" dirty="0">
                <a:solidFill>
                  <a:schemeClr val="tx1"/>
                </a:solidFill>
                <a:latin typeface="+mj-lt"/>
                <a:ea typeface="+mj-ea"/>
                <a:cs typeface="+mj-cs"/>
              </a:rPr>
              <a:t>Social Interaction</a:t>
            </a:r>
            <a:endParaRPr lang="en-US" sz="4800" b="1" dirty="0"/>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E8AC8257-A025-E0A1-E87B-4654228C20DE}"/>
              </a:ext>
            </a:extLst>
          </p:cNvPr>
          <p:cNvSpPr>
            <a:spLocks noGrp="1"/>
          </p:cNvSpPr>
          <p:nvPr>
            <p:ph sz="quarter" idx="4"/>
          </p:nvPr>
        </p:nvSpPr>
        <p:spPr>
          <a:xfrm>
            <a:off x="5541263" y="344310"/>
            <a:ext cx="6007608" cy="1929384"/>
          </a:xfrm>
        </p:spPr>
        <p:txBody>
          <a:bodyPr vert="horz" lIns="91440" tIns="45720" rIns="91440" bIns="45720" rtlCol="0" anchor="ctr">
            <a:normAutofit/>
          </a:bodyPr>
          <a:lstStyle/>
          <a:p>
            <a:r>
              <a:rPr lang="en-US" sz="2200" dirty="0">
                <a:cs typeface="Calibri"/>
              </a:rPr>
              <a:t>Time with caged Rat Vs. Empty Cage</a:t>
            </a:r>
          </a:p>
          <a:p>
            <a:r>
              <a:rPr lang="en-US" sz="2200" dirty="0">
                <a:cs typeface="Calibri"/>
              </a:rPr>
              <a:t>No significant effects</a:t>
            </a:r>
          </a:p>
          <a:p>
            <a:r>
              <a:rPr lang="en-US" sz="2200" dirty="0">
                <a:cs typeface="Calibri"/>
              </a:rPr>
              <a:t>All rats spent more time with caged rat</a:t>
            </a:r>
          </a:p>
          <a:p>
            <a:r>
              <a:rPr lang="en-US" sz="2200" dirty="0">
                <a:cs typeface="Calibri"/>
              </a:rPr>
              <a:t>No difference between groups</a:t>
            </a:r>
          </a:p>
        </p:txBody>
      </p:sp>
      <p:pic>
        <p:nvPicPr>
          <p:cNvPr id="5" name="Picture 4">
            <a:extLst>
              <a:ext uri="{FF2B5EF4-FFF2-40B4-BE49-F238E27FC236}">
                <a16:creationId xmlns:a16="http://schemas.microsoft.com/office/drawing/2014/main" id="{226AB263-469B-434C-AECC-F7DA538A987B}"/>
              </a:ext>
            </a:extLst>
          </p:cNvPr>
          <p:cNvPicPr>
            <a:picLocks noChangeAspect="1"/>
          </p:cNvPicPr>
          <p:nvPr/>
        </p:nvPicPr>
        <p:blipFill rotWithShape="1">
          <a:blip r:embed="rId3"/>
          <a:srcRect b="7681"/>
          <a:stretch/>
        </p:blipFill>
        <p:spPr>
          <a:xfrm>
            <a:off x="2099288" y="2250736"/>
            <a:ext cx="7811274" cy="4555659"/>
          </a:xfrm>
          <a:prstGeom prst="rect">
            <a:avLst/>
          </a:prstGeom>
        </p:spPr>
      </p:pic>
    </p:spTree>
    <p:extLst>
      <p:ext uri="{BB962C8B-B14F-4D97-AF65-F5344CB8AC3E}">
        <p14:creationId xmlns:p14="http://schemas.microsoft.com/office/powerpoint/2010/main" val="413056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1E328-36B3-B88D-BF11-C6F953A57C1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Discussion</a:t>
            </a: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44681847-E1FE-FF66-C0E7-4ADDF60A5164}"/>
              </a:ext>
            </a:extLst>
          </p:cNvPr>
          <p:cNvGraphicFramePr>
            <a:graphicFrameLocks noGrp="1"/>
          </p:cNvGraphicFramePr>
          <p:nvPr>
            <p:ph idx="1"/>
            <p:extLst>
              <p:ext uri="{D42A27DB-BD31-4B8C-83A1-F6EECF244321}">
                <p14:modId xmlns:p14="http://schemas.microsoft.com/office/powerpoint/2010/main" val="254190421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47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32AC-D257-4819-5019-A934E89B0EFF}"/>
              </a:ext>
            </a:extLst>
          </p:cNvPr>
          <p:cNvSpPr>
            <a:spLocks noGrp="1"/>
          </p:cNvSpPr>
          <p:nvPr>
            <p:ph type="title"/>
          </p:nvPr>
        </p:nvSpPr>
        <p:spPr>
          <a:xfrm>
            <a:off x="838200" y="365125"/>
            <a:ext cx="10515600" cy="1325563"/>
          </a:xfrm>
        </p:spPr>
        <p:txBody>
          <a:bodyPr>
            <a:normAutofit/>
          </a:bodyPr>
          <a:lstStyle/>
          <a:p>
            <a:r>
              <a:rPr lang="en-US" sz="6600" dirty="0">
                <a:cs typeface="Calibri Light"/>
              </a:rPr>
              <a:t>Conclusion</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D686036A-B782-BC84-CD3D-265891FDC36F}"/>
              </a:ext>
            </a:extLst>
          </p:cNvPr>
          <p:cNvGraphicFramePr>
            <a:graphicFrameLocks noGrp="1"/>
          </p:cNvGraphicFramePr>
          <p:nvPr>
            <p:ph idx="1"/>
            <p:extLst>
              <p:ext uri="{D42A27DB-BD31-4B8C-83A1-F6EECF244321}">
                <p14:modId xmlns:p14="http://schemas.microsoft.com/office/powerpoint/2010/main" val="3968271974"/>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00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F3DD1-8861-9E94-65ED-83AED09C85A3}"/>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Neonatal Intensive Care Units (NICU)</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7CEE254-F930-D9AE-CCB2-D48F62061447}"/>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3600"/>
              <a:t>No mother</a:t>
            </a:r>
          </a:p>
          <a:p>
            <a:r>
              <a:rPr lang="en-US" sz="3600"/>
              <a:t>No contact comfort</a:t>
            </a:r>
          </a:p>
          <a:p>
            <a:r>
              <a:rPr lang="en-US" sz="3600"/>
              <a:t>Extended periods of time</a:t>
            </a:r>
          </a:p>
        </p:txBody>
      </p:sp>
      <p:pic>
        <p:nvPicPr>
          <p:cNvPr id="6" name="Content Placeholder 5" descr="A baby in a hospital bed&#10;&#10;Description automatically generated with medium confidence">
            <a:extLst>
              <a:ext uri="{FF2B5EF4-FFF2-40B4-BE49-F238E27FC236}">
                <a16:creationId xmlns:a16="http://schemas.microsoft.com/office/drawing/2014/main" id="{88E69F37-F896-40E0-A0D6-635A68F1798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754" r="157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267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3174-30B9-4840-89C2-F63D599CE50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29FE7AB-014B-4DD4-A307-C2E738224E02}"/>
              </a:ext>
            </a:extLst>
          </p:cNvPr>
          <p:cNvSpPr>
            <a:spLocks noGrp="1"/>
          </p:cNvSpPr>
          <p:nvPr>
            <p:ph idx="1"/>
          </p:nvPr>
        </p:nvSpPr>
        <p:spPr/>
        <p:txBody>
          <a:bodyPr>
            <a:normAutofit fontScale="92500"/>
          </a:bodyPr>
          <a:lstStyle/>
          <a:p>
            <a:r>
              <a:rPr lang="en-US" dirty="0">
                <a:effectLst/>
              </a:rPr>
              <a:t>Jin, S., Zhao, Y., Jiang, Y., Wang, Y., Li, C., Zhang, D., Lian, B., Du, Z., Sun, H., &amp; Sun, L. (2018). Anxiety-like </a:t>
            </a:r>
            <a:r>
              <a:rPr lang="en-US" dirty="0" err="1">
                <a:effectLst/>
              </a:rPr>
              <a:t>behaviour</a:t>
            </a:r>
            <a:r>
              <a:rPr lang="en-US" dirty="0">
                <a:effectLst/>
              </a:rPr>
              <a:t> assessments of adolescent rats after repeated maternal separation during early life. </a:t>
            </a:r>
            <a:r>
              <a:rPr lang="en-US" i="1" dirty="0" err="1">
                <a:effectLst/>
              </a:rPr>
              <a:t>NeuroReport</a:t>
            </a:r>
            <a:r>
              <a:rPr lang="en-US" dirty="0">
                <a:effectLst/>
              </a:rPr>
              <a:t>, </a:t>
            </a:r>
            <a:r>
              <a:rPr lang="en-US" i="1" dirty="0">
                <a:effectLst/>
              </a:rPr>
              <a:t>29</a:t>
            </a:r>
            <a:r>
              <a:rPr lang="en-US" dirty="0">
                <a:effectLst/>
              </a:rPr>
              <a:t>(8), 643–649. </a:t>
            </a:r>
            <a:r>
              <a:rPr lang="en-US" dirty="0">
                <a:effectLst/>
                <a:hlinkClick r:id="rId2"/>
              </a:rPr>
              <a:t>https://doi.org/10.1097/wnr.0000000000001010</a:t>
            </a:r>
            <a:endParaRPr lang="en-US" dirty="0">
              <a:effectLst/>
            </a:endParaRPr>
          </a:p>
          <a:p>
            <a:r>
              <a:rPr lang="en-US" dirty="0">
                <a:effectLst/>
              </a:rPr>
              <a:t>Kambali, M. Y., Anshu, K., Kutty, B. M., Muddashetty, R. S., &amp; Laxmi, T. R. (2019). Effect of early maternal separation stress on attention, spatial learning and social interaction </a:t>
            </a:r>
            <a:r>
              <a:rPr lang="en-US" dirty="0" err="1">
                <a:effectLst/>
              </a:rPr>
              <a:t>behaviour</a:t>
            </a:r>
            <a:r>
              <a:rPr lang="en-US" dirty="0">
                <a:effectLst/>
              </a:rPr>
              <a:t>. </a:t>
            </a:r>
            <a:r>
              <a:rPr lang="en-US" i="1" dirty="0">
                <a:effectLst/>
              </a:rPr>
              <a:t>Experimental Brain Research</a:t>
            </a:r>
            <a:r>
              <a:rPr lang="en-US" dirty="0">
                <a:effectLst/>
              </a:rPr>
              <a:t>, </a:t>
            </a:r>
            <a:r>
              <a:rPr lang="en-US" i="1" dirty="0">
                <a:effectLst/>
              </a:rPr>
              <a:t>237</a:t>
            </a:r>
            <a:r>
              <a:rPr lang="en-US" dirty="0">
                <a:effectLst/>
              </a:rPr>
              <a:t>(8), 1993–2010. </a:t>
            </a:r>
            <a:r>
              <a:rPr lang="en-US" dirty="0">
                <a:effectLst/>
                <a:hlinkClick r:id="rId3"/>
              </a:rPr>
              <a:t>https://doi.org/10.1007/s00221-019-05567-2</a:t>
            </a:r>
            <a:endParaRPr lang="en-US" dirty="0">
              <a:effectLst/>
            </a:endParaRPr>
          </a:p>
          <a:p>
            <a:r>
              <a:rPr lang="en-US" dirty="0">
                <a:effectLst/>
              </a:rPr>
              <a:t>Turney, K., &amp; Wildeman, C. (2016). Mental and physical health of children in Foster Care. </a:t>
            </a:r>
            <a:r>
              <a:rPr lang="en-US" i="1" dirty="0">
                <a:effectLst/>
              </a:rPr>
              <a:t>Pediatrics</a:t>
            </a:r>
            <a:r>
              <a:rPr lang="en-US" dirty="0">
                <a:effectLst/>
              </a:rPr>
              <a:t>, </a:t>
            </a:r>
            <a:r>
              <a:rPr lang="en-US" i="1" dirty="0">
                <a:effectLst/>
              </a:rPr>
              <a:t>138</a:t>
            </a:r>
            <a:r>
              <a:rPr lang="en-US" dirty="0">
                <a:effectLst/>
              </a:rPr>
              <a:t>(5). </a:t>
            </a:r>
            <a:r>
              <a:rPr lang="en-US" dirty="0">
                <a:effectLst/>
                <a:hlinkClick r:id="rId4"/>
              </a:rPr>
              <a:t>https://doi.org/10.1542/peds.2016-1118</a:t>
            </a:r>
            <a:endParaRPr lang="en-US" dirty="0">
              <a:effectLst/>
            </a:endParaRPr>
          </a:p>
        </p:txBody>
      </p:sp>
    </p:spTree>
    <p:extLst>
      <p:ext uri="{BB962C8B-B14F-4D97-AF65-F5344CB8AC3E}">
        <p14:creationId xmlns:p14="http://schemas.microsoft.com/office/powerpoint/2010/main" val="169679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3D3D-F31E-4523-AA47-E86DD2D3F321}"/>
              </a:ext>
            </a:extLst>
          </p:cNvPr>
          <p:cNvSpPr>
            <a:spLocks noGrp="1"/>
          </p:cNvSpPr>
          <p:nvPr>
            <p:ph type="title"/>
          </p:nvPr>
        </p:nvSpPr>
        <p:spPr>
          <a:xfrm>
            <a:off x="1136428" y="627564"/>
            <a:ext cx="7474172" cy="1325563"/>
          </a:xfrm>
        </p:spPr>
        <p:txBody>
          <a:bodyPr>
            <a:normAutofit/>
          </a:bodyPr>
          <a:lstStyle/>
          <a:p>
            <a:r>
              <a:rPr lang="en-US"/>
              <a:t>Acknowledgements</a:t>
            </a:r>
          </a:p>
        </p:txBody>
      </p:sp>
      <p:sp>
        <p:nvSpPr>
          <p:cNvPr id="3" name="Content Placeholder 2">
            <a:extLst>
              <a:ext uri="{FF2B5EF4-FFF2-40B4-BE49-F238E27FC236}">
                <a16:creationId xmlns:a16="http://schemas.microsoft.com/office/drawing/2014/main" id="{1FD3E2D3-7FD9-4E33-8CE3-B2D231510B27}"/>
              </a:ext>
            </a:extLst>
          </p:cNvPr>
          <p:cNvSpPr>
            <a:spLocks noGrp="1"/>
          </p:cNvSpPr>
          <p:nvPr>
            <p:ph idx="1"/>
          </p:nvPr>
        </p:nvSpPr>
        <p:spPr>
          <a:xfrm>
            <a:off x="1136428" y="1953127"/>
            <a:ext cx="6467867" cy="4359694"/>
          </a:xfrm>
        </p:spPr>
        <p:txBody>
          <a:bodyPr anchor="ctr">
            <a:normAutofit/>
          </a:bodyPr>
          <a:lstStyle/>
          <a:p>
            <a:r>
              <a:rPr lang="en-US" sz="2400" dirty="0">
                <a:cs typeface="Calibri"/>
              </a:rPr>
              <a:t>A big thank-you to my fellow researchers: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n-US" sz="2000" dirty="0">
                <a:latin typeface="Calibri" panose="020F0502020204030204" pitchFamily="34" charset="0"/>
                <a:ea typeface="Calibri" panose="020F0502020204030204" pitchFamily="34" charset="0"/>
                <a:cs typeface="Times New Roman" panose="02020603050405020304" pitchFamily="18" charset="0"/>
              </a:rPr>
              <a:t>laudia</a:t>
            </a:r>
            <a:r>
              <a:rPr lang="en-US" sz="2000" dirty="0">
                <a:effectLst/>
                <a:latin typeface="Calibri" panose="020F0502020204030204" pitchFamily="34" charset="0"/>
                <a:ea typeface="Calibri" panose="020F0502020204030204" pitchFamily="34" charset="0"/>
                <a:cs typeface="Times New Roman" panose="02020603050405020304" pitchFamily="18" charset="0"/>
              </a:rPr>
              <a:t> Paniagua-Ugarte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J</a:t>
            </a:r>
            <a:r>
              <a:rPr lang="en-US" sz="2000" dirty="0">
                <a:latin typeface="Calibri" panose="020F0502020204030204" pitchFamily="34" charset="0"/>
                <a:ea typeface="Calibri" panose="020F0502020204030204" pitchFamily="34" charset="0"/>
                <a:cs typeface="Times New Roman" panose="02020603050405020304" pitchFamily="18" charset="0"/>
              </a:rPr>
              <a:t>acob</a:t>
            </a:r>
            <a:r>
              <a:rPr lang="en-US" sz="2000" dirty="0">
                <a:effectLst/>
                <a:latin typeface="Calibri" panose="020F0502020204030204" pitchFamily="34" charset="0"/>
                <a:ea typeface="Calibri" panose="020F0502020204030204" pitchFamily="34" charset="0"/>
                <a:cs typeface="Times New Roman" panose="02020603050405020304" pitchFamily="18" charset="0"/>
              </a:rPr>
              <a:t> Johnson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Z</a:t>
            </a:r>
            <a:r>
              <a:rPr lang="en-US" sz="2000" dirty="0">
                <a:latin typeface="Calibri" panose="020F0502020204030204" pitchFamily="34" charset="0"/>
                <a:ea typeface="Calibri" panose="020F0502020204030204" pitchFamily="34" charset="0"/>
                <a:cs typeface="Times New Roman" panose="02020603050405020304" pitchFamily="18" charset="0"/>
              </a:rPr>
              <a:t>oe</a:t>
            </a:r>
            <a:r>
              <a:rPr lang="en-US" sz="2000" dirty="0">
                <a:effectLst/>
                <a:latin typeface="Calibri" panose="020F0502020204030204" pitchFamily="34" charset="0"/>
                <a:ea typeface="Calibri" panose="020F0502020204030204" pitchFamily="34" charset="0"/>
                <a:cs typeface="Times New Roman" panose="02020603050405020304" pitchFamily="18" charset="0"/>
              </a:rPr>
              <a:t> Hannabass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Laura Griffith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arahbeth</a:t>
            </a:r>
            <a:r>
              <a:rPr lang="en-US" sz="2000" dirty="0">
                <a:effectLst/>
                <a:latin typeface="Calibri" panose="020F0502020204030204" pitchFamily="34" charset="0"/>
                <a:ea typeface="Calibri" panose="020F0502020204030204" pitchFamily="34" charset="0"/>
                <a:cs typeface="Times New Roman" panose="02020603050405020304" pitchFamily="18" charset="0"/>
              </a:rPr>
              <a:t> Roberts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Autumn Buckler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Hope Davis</a:t>
            </a:r>
            <a:endParaRPr lang="en-US" sz="2000" dirty="0">
              <a:cs typeface="Calibri"/>
            </a:endParaRPr>
          </a:p>
          <a:p>
            <a:r>
              <a:rPr lang="en-US" sz="2400" dirty="0">
                <a:cs typeface="Calibri"/>
              </a:rPr>
              <a:t>To the mentorship of Dr. Jackson.</a:t>
            </a:r>
          </a:p>
          <a:p>
            <a:r>
              <a:rPr lang="en-US" sz="2400" dirty="0">
                <a:cs typeface="Calibri"/>
              </a:rPr>
              <a:t>The Honors College and Office of Undergraduate Research and Scholarship.</a:t>
            </a:r>
          </a:p>
        </p:txBody>
      </p:sp>
      <p:sp>
        <p:nvSpPr>
          <p:cNvPr id="25"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13" descr="Diploma Roll">
            <a:extLst>
              <a:ext uri="{FF2B5EF4-FFF2-40B4-BE49-F238E27FC236}">
                <a16:creationId xmlns:a16="http://schemas.microsoft.com/office/drawing/2014/main" id="{7283C195-26D3-5227-6BC9-30956548EF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11832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DA5310-CAEB-4B1C-A574-62807D4FBB6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Human Research</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618F35-C547-4E49-A9E2-3D00FEC29D9F}"/>
              </a:ext>
            </a:extLst>
          </p:cNvPr>
          <p:cNvSpPr>
            <a:spLocks noGrp="1"/>
          </p:cNvSpPr>
          <p:nvPr>
            <p:ph sz="half" idx="1"/>
          </p:nvPr>
        </p:nvSpPr>
        <p:spPr>
          <a:xfrm>
            <a:off x="630936" y="2807208"/>
            <a:ext cx="3429000" cy="3410712"/>
          </a:xfrm>
        </p:spPr>
        <p:txBody>
          <a:bodyPr vert="horz" lIns="91440" tIns="45720" rIns="91440" bIns="45720" rtlCol="0" anchor="t">
            <a:normAutofit lnSpcReduction="10000"/>
          </a:bodyPr>
          <a:lstStyle/>
          <a:p>
            <a:r>
              <a:rPr lang="en-US" dirty="0"/>
              <a:t>Turney &amp; Wildman (2016).</a:t>
            </a:r>
          </a:p>
          <a:p>
            <a:r>
              <a:rPr lang="en-US" dirty="0"/>
              <a:t>Foster children had more physical and mental problems.</a:t>
            </a:r>
          </a:p>
          <a:p>
            <a:r>
              <a:rPr lang="en-US" dirty="0"/>
              <a:t>Controlled for household conditions.</a:t>
            </a:r>
          </a:p>
        </p:txBody>
      </p:sp>
      <p:pic>
        <p:nvPicPr>
          <p:cNvPr id="10" name="Content Placeholder 9">
            <a:extLst>
              <a:ext uri="{FF2B5EF4-FFF2-40B4-BE49-F238E27FC236}">
                <a16:creationId xmlns:a16="http://schemas.microsoft.com/office/drawing/2014/main" id="{2B8911F3-8F3F-472A-98ED-549DAB845C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180088" y="41177"/>
            <a:ext cx="5187126" cy="6775646"/>
          </a:xfrm>
          <a:prstGeom prst="rect">
            <a:avLst/>
          </a:prstGeom>
        </p:spPr>
      </p:pic>
    </p:spTree>
    <p:extLst>
      <p:ext uri="{BB962C8B-B14F-4D97-AF65-F5344CB8AC3E}">
        <p14:creationId xmlns:p14="http://schemas.microsoft.com/office/powerpoint/2010/main" val="361949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DA5310-CAEB-4B1C-A574-62807D4FBB60}"/>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Previous Research on Maternal Separation in Rats</a:t>
            </a:r>
          </a:p>
        </p:txBody>
      </p:sp>
      <p:sp>
        <p:nvSpPr>
          <p:cNvPr id="3" name="Content Placeholder 2">
            <a:extLst>
              <a:ext uri="{FF2B5EF4-FFF2-40B4-BE49-F238E27FC236}">
                <a16:creationId xmlns:a16="http://schemas.microsoft.com/office/drawing/2014/main" id="{C2618F35-C547-4E49-A9E2-3D00FEC29D9F}"/>
              </a:ext>
            </a:extLst>
          </p:cNvPr>
          <p:cNvSpPr>
            <a:spLocks noGrp="1"/>
          </p:cNvSpPr>
          <p:nvPr>
            <p:ph sz="half" idx="1"/>
          </p:nvPr>
        </p:nvSpPr>
        <p:spPr>
          <a:xfrm>
            <a:off x="4380855" y="1412489"/>
            <a:ext cx="3427283" cy="4363844"/>
          </a:xfrm>
        </p:spPr>
        <p:txBody>
          <a:bodyPr vert="horz" lIns="91440" tIns="45720" rIns="91440" bIns="45720" rtlCol="0">
            <a:normAutofit lnSpcReduction="10000"/>
          </a:bodyPr>
          <a:lstStyle/>
          <a:p>
            <a:r>
              <a:rPr lang="en-US" sz="3600" dirty="0">
                <a:ea typeface="+mn-lt"/>
                <a:cs typeface="+mn-lt"/>
              </a:rPr>
              <a:t>Kambali et al., (2019). </a:t>
            </a:r>
          </a:p>
          <a:p>
            <a:r>
              <a:rPr lang="en-US" sz="3600" dirty="0">
                <a:ea typeface="+mn-lt"/>
                <a:cs typeface="+mn-lt"/>
              </a:rPr>
              <a:t>Increased spatial learning and attention</a:t>
            </a:r>
          </a:p>
          <a:p>
            <a:r>
              <a:rPr lang="en-US" sz="3600" dirty="0">
                <a:ea typeface="+mn-lt"/>
                <a:cs typeface="+mn-lt"/>
              </a:rPr>
              <a:t>Decreased social interaction behavior</a:t>
            </a:r>
            <a:endParaRPr lang="en-US" sz="3600" dirty="0">
              <a:cs typeface="Calibri"/>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BDAECFE-FCBC-475F-8828-4664D58CBD6D}"/>
              </a:ext>
            </a:extLst>
          </p:cNvPr>
          <p:cNvSpPr>
            <a:spLocks noGrp="1"/>
          </p:cNvSpPr>
          <p:nvPr>
            <p:ph sz="half" idx="2"/>
          </p:nvPr>
        </p:nvSpPr>
        <p:spPr>
          <a:xfrm>
            <a:off x="8451604" y="1412489"/>
            <a:ext cx="3197701" cy="4363844"/>
          </a:xfrm>
        </p:spPr>
        <p:txBody>
          <a:bodyPr vert="horz" lIns="91440" tIns="45720" rIns="91440" bIns="45720" rtlCol="0">
            <a:normAutofit lnSpcReduction="10000"/>
          </a:bodyPr>
          <a:lstStyle/>
          <a:p>
            <a:r>
              <a:rPr lang="en-US" sz="3600" dirty="0">
                <a:ea typeface="+mn-lt"/>
                <a:cs typeface="+mn-lt"/>
              </a:rPr>
              <a:t>Jin et al., (2018). </a:t>
            </a:r>
          </a:p>
          <a:p>
            <a:r>
              <a:rPr lang="en-US" sz="3600" dirty="0">
                <a:ea typeface="+mn-lt"/>
                <a:cs typeface="+mn-lt"/>
              </a:rPr>
              <a:t>Maternal separation</a:t>
            </a:r>
          </a:p>
          <a:p>
            <a:r>
              <a:rPr lang="en-US" sz="3600" dirty="0">
                <a:ea typeface="+mn-lt"/>
                <a:cs typeface="+mn-lt"/>
              </a:rPr>
              <a:t>Early handling</a:t>
            </a:r>
          </a:p>
          <a:p>
            <a:r>
              <a:rPr lang="en-US" sz="3600" dirty="0">
                <a:ea typeface="+mn-lt"/>
                <a:cs typeface="+mn-lt"/>
              </a:rPr>
              <a:t>Increased anxiety-like behavior </a:t>
            </a:r>
          </a:p>
          <a:p>
            <a:endParaRPr lang="en-US" sz="3600" dirty="0">
              <a:ea typeface="+mn-lt"/>
              <a:cs typeface="+mn-lt"/>
            </a:endParaRPr>
          </a:p>
        </p:txBody>
      </p:sp>
      <p:sp>
        <p:nvSpPr>
          <p:cNvPr id="5" name="TextBox 4">
            <a:extLst>
              <a:ext uri="{FF2B5EF4-FFF2-40B4-BE49-F238E27FC236}">
                <a16:creationId xmlns:a16="http://schemas.microsoft.com/office/drawing/2014/main" id="{F78ECF19-851E-4CCE-9DCB-4F40AAB1A00F}"/>
              </a:ext>
            </a:extLst>
          </p:cNvPr>
          <p:cNvSpPr txBox="1"/>
          <p:nvPr/>
        </p:nvSpPr>
        <p:spPr>
          <a:xfrm>
            <a:off x="5606969" y="5650663"/>
            <a:ext cx="5045805" cy="769441"/>
          </a:xfrm>
          <a:prstGeom prst="rect">
            <a:avLst/>
          </a:prstGeom>
          <a:noFill/>
        </p:spPr>
        <p:txBody>
          <a:bodyPr wrap="none" rtlCol="0">
            <a:spAutoFit/>
          </a:bodyPr>
          <a:lstStyle/>
          <a:p>
            <a:pPr algn="ctr"/>
            <a:r>
              <a:rPr lang="en-US" sz="4400"/>
              <a:t>No Sibling separation</a:t>
            </a:r>
          </a:p>
        </p:txBody>
      </p:sp>
    </p:spTree>
    <p:extLst>
      <p:ext uri="{BB962C8B-B14F-4D97-AF65-F5344CB8AC3E}">
        <p14:creationId xmlns:p14="http://schemas.microsoft.com/office/powerpoint/2010/main" val="325768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C3F3E9-7896-4DC1-A141-D1F88F3BE3C4}"/>
              </a:ext>
            </a:extLst>
          </p:cNvPr>
          <p:cNvSpPr>
            <a:spLocks noGrp="1"/>
          </p:cNvSpPr>
          <p:nvPr>
            <p:ph type="title"/>
          </p:nvPr>
        </p:nvSpPr>
        <p:spPr>
          <a:xfrm>
            <a:off x="1051560" y="4495466"/>
            <a:ext cx="3611880" cy="1536192"/>
          </a:xfrm>
        </p:spPr>
        <p:txBody>
          <a:bodyPr>
            <a:normAutofit/>
          </a:bodyPr>
          <a:lstStyle/>
          <a:p>
            <a:r>
              <a:rPr lang="en-US" sz="5400"/>
              <a:t>Rat Isolation</a:t>
            </a:r>
            <a:endParaRPr lang="en-US" sz="5400">
              <a:cs typeface="Calibri Light"/>
            </a:endParaRPr>
          </a:p>
        </p:txBody>
      </p:sp>
      <p:pic>
        <p:nvPicPr>
          <p:cNvPr id="9" name="Content Placeholder 8">
            <a:extLst>
              <a:ext uri="{FF2B5EF4-FFF2-40B4-BE49-F238E27FC236}">
                <a16:creationId xmlns:a16="http://schemas.microsoft.com/office/drawing/2014/main" id="{A1E0582E-33FF-4CBE-BECE-CFAF3DAE919E}"/>
              </a:ext>
            </a:extLst>
          </p:cNvPr>
          <p:cNvPicPr>
            <a:picLocks noChangeAspect="1"/>
          </p:cNvPicPr>
          <p:nvPr/>
        </p:nvPicPr>
        <p:blipFill rotWithShape="1">
          <a:blip r:embed="rId3">
            <a:extLst>
              <a:ext uri="{28A0092B-C50C-407E-A947-70E740481C1C}">
                <a14:useLocalDpi xmlns:a14="http://schemas.microsoft.com/office/drawing/2010/main" val="0"/>
              </a:ext>
            </a:extLst>
          </a:blip>
          <a:srcRect t="19772" b="802"/>
          <a:stretch/>
        </p:blipFill>
        <p:spPr>
          <a:xfrm>
            <a:off x="213751" y="148692"/>
            <a:ext cx="11764518" cy="3845791"/>
          </a:xfrm>
          <a:prstGeom prst="rect">
            <a:avLst/>
          </a:prstGeom>
        </p:spPr>
      </p:pic>
      <p:sp>
        <p:nvSpPr>
          <p:cNvPr id="22" name="Rectangle 21">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0D7F52B8-116F-7F42-C652-5C40E589DBF0}"/>
              </a:ext>
            </a:extLst>
          </p:cNvPr>
          <p:cNvSpPr>
            <a:spLocks noGrp="1"/>
          </p:cNvSpPr>
          <p:nvPr>
            <p:ph idx="1"/>
          </p:nvPr>
        </p:nvSpPr>
        <p:spPr>
          <a:xfrm>
            <a:off x="5295826" y="4495466"/>
            <a:ext cx="6061022" cy="1536192"/>
          </a:xfrm>
        </p:spPr>
        <p:txBody>
          <a:bodyPr anchor="ctr">
            <a:normAutofit/>
          </a:bodyPr>
          <a:lstStyle/>
          <a:p>
            <a:r>
              <a:rPr lang="en-US" sz="3600" dirty="0"/>
              <a:t>Mother or no mother nearby</a:t>
            </a:r>
          </a:p>
          <a:p>
            <a:r>
              <a:rPr lang="en-US" sz="3600" dirty="0"/>
              <a:t>Alone or grouped with siblings</a:t>
            </a:r>
          </a:p>
        </p:txBody>
      </p:sp>
    </p:spTree>
    <p:extLst>
      <p:ext uri="{BB962C8B-B14F-4D97-AF65-F5344CB8AC3E}">
        <p14:creationId xmlns:p14="http://schemas.microsoft.com/office/powerpoint/2010/main" val="198448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25B10-F026-4141-8F6E-7A10ED2E329B}"/>
              </a:ext>
            </a:extLst>
          </p:cNvPr>
          <p:cNvSpPr>
            <a:spLocks noGrp="1"/>
          </p:cNvSpPr>
          <p:nvPr>
            <p:ph type="title"/>
          </p:nvPr>
        </p:nvSpPr>
        <p:spPr>
          <a:xfrm>
            <a:off x="638882" y="467129"/>
            <a:ext cx="3571810" cy="3745580"/>
          </a:xfrm>
        </p:spPr>
        <p:txBody>
          <a:bodyPr vert="horz" lIns="91440" tIns="45720" rIns="91440" bIns="45720" rtlCol="0" anchor="b">
            <a:normAutofit/>
          </a:bodyPr>
          <a:lstStyle/>
          <a:p>
            <a:r>
              <a:rPr lang="en-US" sz="4600" kern="1200">
                <a:solidFill>
                  <a:schemeClr val="tx1"/>
                </a:solidFill>
                <a:latin typeface="+mj-lt"/>
                <a:ea typeface="+mj-ea"/>
                <a:cs typeface="+mj-cs"/>
              </a:rPr>
              <a:t>Experimental Design</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diagram&#10;&#10;Description automatically generated">
            <a:extLst>
              <a:ext uri="{FF2B5EF4-FFF2-40B4-BE49-F238E27FC236}">
                <a16:creationId xmlns:a16="http://schemas.microsoft.com/office/drawing/2014/main" id="{313E9BF7-FEAF-4617-95D5-AAFD2EE680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3748" y="1710831"/>
            <a:ext cx="8234712" cy="3900517"/>
          </a:xfrm>
          <a:prstGeom prst="rect">
            <a:avLst/>
          </a:prstGeom>
        </p:spPr>
      </p:pic>
      <p:sp>
        <p:nvSpPr>
          <p:cNvPr id="6" name="Rectangle 5">
            <a:extLst>
              <a:ext uri="{FF2B5EF4-FFF2-40B4-BE49-F238E27FC236}">
                <a16:creationId xmlns:a16="http://schemas.microsoft.com/office/drawing/2014/main" id="{D4F6F557-CAA0-4A9B-8A93-65EB26EBF045}"/>
              </a:ext>
            </a:extLst>
          </p:cNvPr>
          <p:cNvSpPr/>
          <p:nvPr/>
        </p:nvSpPr>
        <p:spPr>
          <a:xfrm>
            <a:off x="9673779" y="1612508"/>
            <a:ext cx="2424800" cy="4462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0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28FCE-AFA2-DE20-9773-FA6E62A7E669}"/>
              </a:ext>
            </a:extLst>
          </p:cNvPr>
          <p:cNvSpPr>
            <a:spLocks noGrp="1"/>
          </p:cNvSpPr>
          <p:nvPr>
            <p:ph type="title"/>
          </p:nvPr>
        </p:nvSpPr>
        <p:spPr>
          <a:xfrm>
            <a:off x="635000" y="640823"/>
            <a:ext cx="3418659" cy="5583148"/>
          </a:xfrm>
        </p:spPr>
        <p:txBody>
          <a:bodyPr anchor="ctr">
            <a:normAutofit/>
          </a:bodyPr>
          <a:lstStyle/>
          <a:p>
            <a:r>
              <a:rPr lang="en-US" sz="5400">
                <a:cs typeface="Calibri Light"/>
              </a:rPr>
              <a:t>Timeline by Postnatal Day (PND)</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6836337-8D83-BA88-DEF8-17D4E72C8247}"/>
              </a:ext>
            </a:extLst>
          </p:cNvPr>
          <p:cNvGraphicFramePr>
            <a:graphicFrameLocks noGrp="1"/>
          </p:cNvGraphicFramePr>
          <p:nvPr>
            <p:ph idx="1"/>
            <p:extLst>
              <p:ext uri="{D42A27DB-BD31-4B8C-83A1-F6EECF244321}">
                <p14:modId xmlns:p14="http://schemas.microsoft.com/office/powerpoint/2010/main" val="33059990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23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7303-30B4-446E-B08C-0C4573CA32B2}"/>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a:t>Isolation Activity</a:t>
            </a:r>
          </a:p>
        </p:txBody>
      </p:sp>
      <p:sp>
        <p:nvSpPr>
          <p:cNvPr id="26"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E8AC8257-A025-E0A1-E87B-4654228C20DE}"/>
              </a:ext>
            </a:extLst>
          </p:cNvPr>
          <p:cNvSpPr>
            <a:spLocks noGrp="1"/>
          </p:cNvSpPr>
          <p:nvPr>
            <p:ph sz="quarter" idx="4"/>
          </p:nvPr>
        </p:nvSpPr>
        <p:spPr>
          <a:xfrm>
            <a:off x="5541263" y="457200"/>
            <a:ext cx="6007608" cy="1929384"/>
          </a:xfrm>
        </p:spPr>
        <p:txBody>
          <a:bodyPr vert="horz" lIns="91440" tIns="45720" rIns="91440" bIns="45720" rtlCol="0" anchor="ctr">
            <a:normAutofit/>
          </a:bodyPr>
          <a:lstStyle/>
          <a:p>
            <a:r>
              <a:rPr lang="en-US" sz="2200">
                <a:cs typeface="Calibri"/>
              </a:rPr>
              <a:t>Percent of active days</a:t>
            </a:r>
          </a:p>
          <a:p>
            <a:r>
              <a:rPr lang="en-US" sz="2200">
                <a:cs typeface="Calibri"/>
              </a:rPr>
              <a:t>Rats should be sleeping (nocturnal).</a:t>
            </a:r>
            <a:endParaRPr lang="en-US"/>
          </a:p>
          <a:p>
            <a:r>
              <a:rPr lang="en-US" sz="2200">
                <a:cs typeface="Calibri"/>
              </a:rPr>
              <a:t>180-min rats were </a:t>
            </a:r>
            <a:r>
              <a:rPr lang="en-US" sz="2200" b="1">
                <a:cs typeface="Calibri"/>
              </a:rPr>
              <a:t>more </a:t>
            </a:r>
            <a:r>
              <a:rPr lang="en-US" sz="2200">
                <a:cs typeface="Calibri"/>
              </a:rPr>
              <a:t>active.</a:t>
            </a:r>
          </a:p>
        </p:txBody>
      </p:sp>
      <p:pic>
        <p:nvPicPr>
          <p:cNvPr id="10" name="Content Placeholder 9" descr="Chart, bar chart, box and whisker chart&#10;&#10;Description automatically generated">
            <a:extLst>
              <a:ext uri="{FF2B5EF4-FFF2-40B4-BE49-F238E27FC236}">
                <a16:creationId xmlns:a16="http://schemas.microsoft.com/office/drawing/2014/main" id="{53405797-040E-47F5-9F12-F03686AD04ED}"/>
              </a:ext>
            </a:extLst>
          </p:cNvPr>
          <p:cNvPicPr>
            <a:picLocks noChangeAspect="1"/>
          </p:cNvPicPr>
          <p:nvPr/>
        </p:nvPicPr>
        <p:blipFill rotWithShape="1">
          <a:blip r:embed="rId3"/>
          <a:srcRect t="3859" r="13906" b="5788"/>
          <a:stretch/>
        </p:blipFill>
        <p:spPr>
          <a:xfrm>
            <a:off x="341712" y="2569464"/>
            <a:ext cx="5755928" cy="3871438"/>
          </a:xfrm>
          <a:prstGeom prst="rect">
            <a:avLst/>
          </a:prstGeom>
        </p:spPr>
      </p:pic>
      <p:pic>
        <p:nvPicPr>
          <p:cNvPr id="8" name="Content Placeholder 7" descr="Chart, bar chart&#10;&#10;Description automatically generated">
            <a:extLst>
              <a:ext uri="{FF2B5EF4-FFF2-40B4-BE49-F238E27FC236}">
                <a16:creationId xmlns:a16="http://schemas.microsoft.com/office/drawing/2014/main" id="{CF3F39FB-5319-4A37-AC61-2CAA9225DDC7}"/>
              </a:ext>
            </a:extLst>
          </p:cNvPr>
          <p:cNvPicPr>
            <a:picLocks noGrp="1" noChangeAspect="1"/>
          </p:cNvPicPr>
          <p:nvPr>
            <p:ph sz="half" idx="2"/>
          </p:nvPr>
        </p:nvPicPr>
        <p:blipFill rotWithShape="1">
          <a:blip r:embed="rId4"/>
          <a:srcRect t="2922" r="13742" b="5844"/>
          <a:stretch/>
        </p:blipFill>
        <p:spPr>
          <a:xfrm>
            <a:off x="6098951" y="2569464"/>
            <a:ext cx="5789577" cy="3871458"/>
          </a:xfrm>
          <a:prstGeom prst="rect">
            <a:avLst/>
          </a:prstGeom>
        </p:spPr>
      </p:pic>
    </p:spTree>
    <p:extLst>
      <p:ext uri="{BB962C8B-B14F-4D97-AF65-F5344CB8AC3E}">
        <p14:creationId xmlns:p14="http://schemas.microsoft.com/office/powerpoint/2010/main" val="104110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28FCE-AFA2-DE20-9773-FA6E62A7E669}"/>
              </a:ext>
            </a:extLst>
          </p:cNvPr>
          <p:cNvSpPr>
            <a:spLocks noGrp="1"/>
          </p:cNvSpPr>
          <p:nvPr>
            <p:ph type="title"/>
          </p:nvPr>
        </p:nvSpPr>
        <p:spPr>
          <a:xfrm>
            <a:off x="635000" y="640823"/>
            <a:ext cx="3418659" cy="5583148"/>
          </a:xfrm>
        </p:spPr>
        <p:txBody>
          <a:bodyPr anchor="ctr">
            <a:normAutofit/>
          </a:bodyPr>
          <a:lstStyle/>
          <a:p>
            <a:r>
              <a:rPr lang="en-US" sz="5400">
                <a:cs typeface="Calibri Light"/>
              </a:rPr>
              <a:t>Timeline by Postnatal Day (PND)</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258945-4898-3A0D-F54D-9C2FDA0B6B9B}"/>
              </a:ext>
            </a:extLst>
          </p:cNvPr>
          <p:cNvGraphicFramePr>
            <a:graphicFrameLocks noGrp="1"/>
          </p:cNvGraphicFramePr>
          <p:nvPr>
            <p:ph idx="1"/>
            <p:extLst>
              <p:ext uri="{D42A27DB-BD31-4B8C-83A1-F6EECF244321}">
                <p14:modId xmlns:p14="http://schemas.microsoft.com/office/powerpoint/2010/main" val="39785404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665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6" ma:contentTypeDescription="Create a new document." ma:contentTypeScope="" ma:versionID="503c878e4a644dc4da4b398e1f621644">
  <xsd:schema xmlns:xsd="http://www.w3.org/2001/XMLSchema" xmlns:xs="http://www.w3.org/2001/XMLSchema" xmlns:p="http://schemas.microsoft.com/office/2006/metadata/properties" xmlns:ns1="http://schemas.microsoft.com/sharepoint/v3" xmlns:ns3="2eb25448-20fa-4ef5-83b3-759cb732aca2" xmlns:ns4="dffadf15-067a-4e50-a3a9-77b93cbce0b8" targetNamespace="http://schemas.microsoft.com/office/2006/metadata/properties" ma:root="true" ma:fieldsID="5992564417ceca23606c28f26b28790d" ns1:_="" ns3:_="" ns4:_="">
    <xsd:import namespace="http://schemas.microsoft.com/sharepoint/v3"/>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A58213-F4FF-4D82-B2E3-478AE8AB2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01E09-1F05-4165-ABAB-890D351F1873}">
  <ds:schemaRefs>
    <ds:schemaRef ds:uri="http://schemas.microsoft.com/sharepoint/v3/contenttype/forms"/>
  </ds:schemaRefs>
</ds:datastoreItem>
</file>

<file path=customXml/itemProps3.xml><?xml version="1.0" encoding="utf-8"?>
<ds:datastoreItem xmlns:ds="http://schemas.openxmlformats.org/officeDocument/2006/customXml" ds:itemID="{5F1B6731-B4FA-4477-B8B7-DB319D601D6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dffadf15-067a-4e50-a3a9-77b93cbce0b8"/>
    <ds:schemaRef ds:uri="http://schemas.openxmlformats.org/package/2006/metadata/core-properties"/>
    <ds:schemaRef ds:uri="2eb25448-20fa-4ef5-83b3-759cb732ac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2366</TotalTime>
  <Words>1322</Words>
  <Application>Microsoft Office PowerPoint</Application>
  <PresentationFormat>Widescreen</PresentationFormat>
  <Paragraphs>154</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Effects of Infant Maternal and Sibling Separation in Rats</vt:lpstr>
      <vt:lpstr>Neonatal Intensive Care Units (NICU)</vt:lpstr>
      <vt:lpstr>Human Research</vt:lpstr>
      <vt:lpstr>Previous Research on Maternal Separation in Rats</vt:lpstr>
      <vt:lpstr>Rat Isolation</vt:lpstr>
      <vt:lpstr>Experimental Design</vt:lpstr>
      <vt:lpstr>Timeline by Postnatal Day (PND)</vt:lpstr>
      <vt:lpstr>Isolation Activity</vt:lpstr>
      <vt:lpstr>Timeline by Postnatal Day (PND)</vt:lpstr>
      <vt:lpstr>Body Weight on PND 50</vt:lpstr>
      <vt:lpstr>Elevated Plus Maze (EPM)</vt:lpstr>
      <vt:lpstr>EPM Data</vt:lpstr>
      <vt:lpstr>Timeline by Postnatal Day (PND)</vt:lpstr>
      <vt:lpstr>Open-Field Habituation (OF)</vt:lpstr>
      <vt:lpstr>Open-Field</vt:lpstr>
      <vt:lpstr>Social Interaction (SI)</vt:lpstr>
      <vt:lpstr>Social Interaction</vt:lpstr>
      <vt:lpstr>Discussion</vt:lpstr>
      <vt:lpstr>Conclusion</vt:lpstr>
      <vt:lpstr>References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Pamela</dc:creator>
  <cp:lastModifiedBy>Davis, Jason</cp:lastModifiedBy>
  <cp:revision>5</cp:revision>
  <dcterms:created xsi:type="dcterms:W3CDTF">2022-03-28T16:05:19Z</dcterms:created>
  <dcterms:modified xsi:type="dcterms:W3CDTF">2022-04-19T20:46:17Z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