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2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7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2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6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4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5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7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2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4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7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1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quartaparetepress.it/2017/04/28/spoken-word-poetry-la-scena-londinese-fa-dimenticare-la-poesia-tradizionale-english-version/" TargetMode="Externa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nowcastsa.com/news/amanda-gormans-inaugural-poem-hill-we-climb" TargetMode="External"/><Relationship Id="rId7" Type="http://schemas.openxmlformats.org/officeDocument/2006/relationships/hyperlink" Target="https://en.wikipedia.org/wiki/Tracy_K._Smit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en.wikipedia.org/wiki/Nikki_Giovanni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pa.wikipedia.org/wiki/%E0%A8%B8%E0%A9%8B%E0%A8%A8%E0%A9%80%E0%A8%86_%E0%A8%B8%E0%A8%A8%E0%A8%9A%E0%A9%87%E0%A8%9C%E0%A8%B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musicarchive.org/music/Nikki_Giovanni/Nikki_Giovanni_at_Clark_College/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vealibrarian.blogspot.com/2021/01/" TargetMode="Externa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hank-you-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 view of river">
            <a:extLst>
              <a:ext uri="{FF2B5EF4-FFF2-40B4-BE49-F238E27FC236}">
                <a16:creationId xmlns:a16="http://schemas.microsoft.com/office/drawing/2014/main" id="{AAC3DE61-07EF-5CD3-DFED-E4891055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6390F-2C23-0E4F-867D-FDC73640B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3" y="3312884"/>
            <a:ext cx="6854676" cy="1052422"/>
          </a:xfrm>
        </p:spPr>
        <p:txBody>
          <a:bodyPr>
            <a:normAutofit/>
          </a:bodyPr>
          <a:lstStyle/>
          <a:p>
            <a:r>
              <a:rPr lang="en-US" sz="4400"/>
              <a:t>The Fragments of Me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12ABD-0135-8949-8BB8-9DE033FA5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r>
              <a:rPr lang="en-US" sz="2800"/>
              <a:t>By: Kamaree (Kam) Ward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56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57283-2F40-294C-88C7-198DEE3B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221912"/>
            <a:ext cx="6248404" cy="147161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Capstone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F0347-D124-EA42-82C0-379F278D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3" y="1693524"/>
            <a:ext cx="6248404" cy="4707275"/>
          </a:xfrm>
        </p:spPr>
        <p:txBody>
          <a:bodyPr anchor="ctr">
            <a:noAutofit/>
          </a:bodyPr>
          <a:lstStyle/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study of African American poetry from the Black Arts Movement to the present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Consisted of 7 original spoken word poems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elements of style from many black poets.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Researched on 4 different Black American poets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dedicate this capstone to my mother.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to Dr. Sean Keck for the amazing mentorship!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66041BA-3EEE-864B-B853-78C6495BFF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665" r="24248" b="-1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C4F9E-3DD7-2C41-AEF2-BBD9F73BDE40}"/>
              </a:ext>
            </a:extLst>
          </p:cNvPr>
          <p:cNvSpPr txBox="1"/>
          <p:nvPr/>
        </p:nvSpPr>
        <p:spPr>
          <a:xfrm>
            <a:off x="9257525" y="5546782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quartaparetepress.it/2017/04/28/spoken-word-poetry-la-scena-londinese-fa-dimenticare-la-poesia-tradizionale-english-vers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CC40-EE5C-714D-A1A0-1B412664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51136"/>
            <a:ext cx="10353762" cy="1257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Specific Authors Studied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1A595-6FE7-8143-B93D-3E6FF3D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7234" y="1430961"/>
            <a:ext cx="2924603" cy="2234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40F7D-F6F3-DE49-B111-8FE363F399CC}"/>
              </a:ext>
            </a:extLst>
          </p:cNvPr>
          <p:cNvSpPr txBox="1"/>
          <p:nvPr/>
        </p:nvSpPr>
        <p:spPr>
          <a:xfrm>
            <a:off x="-448684" y="3751834"/>
            <a:ext cx="451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Amanda Gorman </a:t>
            </a:r>
          </a:p>
        </p:txBody>
      </p:sp>
      <p:pic>
        <p:nvPicPr>
          <p:cNvPr id="18" name="Picture 1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65BDF8D-075C-6F40-9A00-C0563E32E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63691" y="1265058"/>
            <a:ext cx="1924887" cy="2572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F1C4B7-B28B-6548-9568-72411CC3E5BB}"/>
              </a:ext>
            </a:extLst>
          </p:cNvPr>
          <p:cNvSpPr txBox="1"/>
          <p:nvPr/>
        </p:nvSpPr>
        <p:spPr>
          <a:xfrm>
            <a:off x="5657437" y="3901326"/>
            <a:ext cx="29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Nikki Giovanni </a:t>
            </a:r>
          </a:p>
        </p:txBody>
      </p:sp>
      <p:pic>
        <p:nvPicPr>
          <p:cNvPr id="25" name="Picture 24" descr="A person standing at a podium&#10;&#10;Description automatically generated">
            <a:extLst>
              <a:ext uri="{FF2B5EF4-FFF2-40B4-BE49-F238E27FC236}">
                <a16:creationId xmlns:a16="http://schemas.microsoft.com/office/drawing/2014/main" id="{E04C7FC9-A6E5-3946-A63B-BD1C769E7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01520" y="3665920"/>
            <a:ext cx="3277996" cy="246346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2DD1E37-CB66-7F45-80B2-4B1E8D99DC26}"/>
              </a:ext>
            </a:extLst>
          </p:cNvPr>
          <p:cNvSpPr txBox="1"/>
          <p:nvPr/>
        </p:nvSpPr>
        <p:spPr>
          <a:xfrm>
            <a:off x="8601520" y="6184505"/>
            <a:ext cx="306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Tracy K. Smith</a:t>
            </a:r>
          </a:p>
        </p:txBody>
      </p:sp>
      <p:pic>
        <p:nvPicPr>
          <p:cNvPr id="29" name="Picture 2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25A89E7-41FE-D141-B10B-43F278B67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652583" y="3429000"/>
            <a:ext cx="1869804" cy="26060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6990C88-1BCC-8E4F-87A6-DCBEDF0FC246}"/>
              </a:ext>
            </a:extLst>
          </p:cNvPr>
          <p:cNvSpPr txBox="1"/>
          <p:nvPr/>
        </p:nvSpPr>
        <p:spPr>
          <a:xfrm>
            <a:off x="3652583" y="6113114"/>
            <a:ext cx="18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Sonia Sanchez</a:t>
            </a:r>
          </a:p>
        </p:txBody>
      </p:sp>
    </p:spTree>
    <p:extLst>
      <p:ext uri="{BB962C8B-B14F-4D97-AF65-F5344CB8AC3E}">
        <p14:creationId xmlns:p14="http://schemas.microsoft.com/office/powerpoint/2010/main" val="425288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21815-CEAB-CD44-97F9-4AA36C2C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88427"/>
            <a:ext cx="6577542" cy="1174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Works of Nikki Giovanni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15C1-021C-E144-9FF7-FD848FC1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3" y="1550928"/>
            <a:ext cx="6091241" cy="4506971"/>
          </a:xfrm>
        </p:spPr>
        <p:txBody>
          <a:bodyPr anchor="ctr">
            <a:noAutofit/>
          </a:bodyPr>
          <a:lstStyle/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Nikki Giovanni focused on childhood moments in her poems.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“Nikki-Rosa” </a:t>
            </a:r>
          </a:p>
          <a:p>
            <a:pPr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that worked well: </a:t>
            </a:r>
          </a:p>
          <a:p>
            <a:pPr lvl="1"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Imagery </a:t>
            </a:r>
          </a:p>
          <a:p>
            <a:pPr lvl="1"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of Love + Black Identity </a:t>
            </a:r>
          </a:p>
          <a:p>
            <a:pPr lvl="1">
              <a:buClr>
                <a:srgbClr val="4D98C3"/>
              </a:buCl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C7E8F-D7B2-B64E-9ED3-D807CBBB0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922" r="8785" b="1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81A4-F42B-F847-96D1-4CE77D16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0" y="209550"/>
            <a:ext cx="5978072" cy="155670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Amanda Gorman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02968D-5578-9400-D7B1-B0C5A98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12" y="1975802"/>
            <a:ext cx="6171675" cy="4672648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Gorman was researched to help my performance style when speaking my poems.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Amanda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Gorman depicted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she spoke certain words in her poems.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spoken word is powerful and words build emotions.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Hand Gestures or Shouting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Content Placeholder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322299D9-CDB5-6A46-BB1A-4E30F8495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10095" y="1446187"/>
            <a:ext cx="3995592" cy="39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5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FAD1-0086-5044-8D65-E6F39182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33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 SKIN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F266-9E23-B64A-8F60-FE1126226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57300"/>
            <a:ext cx="11201400" cy="5362574"/>
          </a:xfrm>
        </p:spPr>
        <p:txBody>
          <a:bodyPr numCol="2">
            <a:noAutofit/>
          </a:bodyPr>
          <a:lstStyle/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Excellence lives within my brown skin.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brown skin speaks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POWER over failure.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creates anger and pain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the tensions rises.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am a guy who defies people’s eyes.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brown skin defeats failure. </a:t>
            </a:r>
          </a:p>
          <a:p>
            <a:pPr marL="36900" indent="0">
              <a:buNone/>
            </a:pP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brown skin shows bravery.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holds the courage to uncover the truth.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gives me power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break through the barriers that hold me back.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time for my skin to attack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ones that do not show respect.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brown skin hates racism.  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brown skin carries integrity.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motivates my purpose within.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my heart jumps for joy,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brain builds stamina to win.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KNOWLEDGE is the answer to ignorance. </a:t>
            </a:r>
          </a:p>
          <a:p>
            <a:pPr marL="36900" indent="0">
              <a:buNone/>
            </a:pPr>
            <a:b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brown skin exudes confidence.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rare to be like me. 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am the one who will fight thick and thin.</a:t>
            </a:r>
          </a:p>
          <a:p>
            <a:pPr marL="36900" indent="0">
              <a:buNone/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armor of my brown skin. </a:t>
            </a:r>
          </a:p>
          <a:p>
            <a:pPr marL="3690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3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5BA4-4A39-BA40-90C6-4EDCBCC4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0429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Mother’s Love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29A2-FC94-A349-9C7F-8AC59F17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2988"/>
            <a:ext cx="11029950" cy="5815012"/>
          </a:xfrm>
        </p:spPr>
        <p:txBody>
          <a:bodyPr numCol="2">
            <a:normAutofit fontScale="25000" lnSpcReduction="20000"/>
          </a:bodyPr>
          <a:lstStyle/>
          <a:p>
            <a:pPr marL="36900" indent="0">
              <a:buNone/>
            </a:pPr>
            <a:r>
              <a:rPr lang="en-US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Mom, I’m into guys!</a:t>
            </a:r>
            <a:endParaRPr lang="en-US" sz="7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Wait, hold up. What’s happening?!?</a:t>
            </a:r>
            <a:endParaRPr lang="en-US" sz="7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the secret that frightens me.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Sweat drips down my face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getting goosebumps as I tell her.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Tears begin rushing down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cheeks become rosy red.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face turns grave as she sits in front of me,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could feel the intensity. </a:t>
            </a:r>
          </a:p>
          <a:p>
            <a:pPr marL="36900" indent="0">
              <a:buNone/>
            </a:pPr>
            <a:endParaRPr lang="en-US" sz="7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did I just do?</a:t>
            </a:r>
            <a:endParaRPr lang="en-US" sz="7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jaw-dropping secret has been revealed to her.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 sit in this chair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shaking my body</a:t>
            </a:r>
          </a:p>
          <a:p>
            <a:pPr marL="36900" indent="0">
              <a:buNone/>
            </a:pPr>
            <a:r>
              <a:rPr lang="en-US" sz="72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 sloppy </a:t>
            </a: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my tears and sweat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finally told her. </a:t>
            </a:r>
          </a:p>
          <a:p>
            <a:pPr marL="36900" indent="0">
              <a:buNone/>
            </a:pPr>
            <a:r>
              <a:rPr lang="en-US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love you baby!”</a:t>
            </a: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she tells me.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smile appears on my face when I hear those words.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hug her warm body with love.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beating heart is pumping as she hugs me.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It’ll be okay</a:t>
            </a: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she gracefully says to me.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continue to cry and wipe away my tears.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agony of my pain vanishes.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mom loves me for who I am. </a:t>
            </a:r>
          </a:p>
          <a:p>
            <a:pPr marL="36900" indent="0">
              <a:buNone/>
            </a:pPr>
            <a:endParaRPr lang="en-US" sz="7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give her a cheerful look.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take her compassion to heart.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am finally free to love. </a:t>
            </a:r>
          </a:p>
          <a:p>
            <a:pPr marL="36900" indent="0">
              <a:buNone/>
            </a:pPr>
            <a:r>
              <a:rPr lang="en-US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am ready to finally be free. </a:t>
            </a:r>
          </a:p>
          <a:p>
            <a:pPr marL="36900" indent="0">
              <a:buNone/>
            </a:pPr>
            <a:endParaRPr lang="en-US" sz="7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0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utomaton&#10;&#10;Description automatically generated">
            <a:extLst>
              <a:ext uri="{FF2B5EF4-FFF2-40B4-BE49-F238E27FC236}">
                <a16:creationId xmlns:a16="http://schemas.microsoft.com/office/drawing/2014/main" id="{DEDB33B8-4E79-AA45-B6BA-74EF5DC2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80306" y="1735931"/>
            <a:ext cx="6431388" cy="33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3C2A22"/>
      </a:dk2>
      <a:lt2>
        <a:srgbClr val="E8E4E2"/>
      </a:lt2>
      <a:accent1>
        <a:srgbClr val="4D98C3"/>
      </a:accent1>
      <a:accent2>
        <a:srgbClr val="3B55B1"/>
      </a:accent2>
      <a:accent3>
        <a:srgbClr val="644DC3"/>
      </a:accent3>
      <a:accent4>
        <a:srgbClr val="843BB1"/>
      </a:accent4>
      <a:accent5>
        <a:srgbClr val="C34DC0"/>
      </a:accent5>
      <a:accent6>
        <a:srgbClr val="B13B7C"/>
      </a:accent6>
      <a:hlink>
        <a:srgbClr val="BF6E3F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543</Words>
  <Application>Microsoft Macintosh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Gill Sans MT</vt:lpstr>
      <vt:lpstr>Times New Roman</vt:lpstr>
      <vt:lpstr>Wingdings</vt:lpstr>
      <vt:lpstr>Wingdings 2</vt:lpstr>
      <vt:lpstr>SlateVTI</vt:lpstr>
      <vt:lpstr>The Fragments of Me </vt:lpstr>
      <vt:lpstr>Overview of Capstone </vt:lpstr>
      <vt:lpstr>List of Specific Authors Studied </vt:lpstr>
      <vt:lpstr>The Works of Nikki Giovanni </vt:lpstr>
      <vt:lpstr>The Performance of Amanda Gorman </vt:lpstr>
      <vt:lpstr>BROWN SKIN</vt:lpstr>
      <vt:lpstr>A Mother’s Love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Fragments of Me </dc:title>
  <dc:creator>Kamaree Ward</dc:creator>
  <cp:lastModifiedBy>Kamaree Ward</cp:lastModifiedBy>
  <cp:revision>11</cp:revision>
  <dcterms:created xsi:type="dcterms:W3CDTF">2022-04-14T21:39:15Z</dcterms:created>
  <dcterms:modified xsi:type="dcterms:W3CDTF">2022-04-18T23:23:47Z</dcterms:modified>
</cp:coreProperties>
</file>