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1"/>
  </p:sldMasterIdLst>
  <p:notesMasterIdLst>
    <p:notesMasterId r:id="rId15"/>
  </p:notesMasterIdLst>
  <p:sldIdLst>
    <p:sldId id="256" r:id="rId2"/>
    <p:sldId id="257" r:id="rId3"/>
    <p:sldId id="264" r:id="rId4"/>
    <p:sldId id="258" r:id="rId5"/>
    <p:sldId id="259" r:id="rId6"/>
    <p:sldId id="260" r:id="rId7"/>
    <p:sldId id="266" r:id="rId8"/>
    <p:sldId id="261" r:id="rId9"/>
    <p:sldId id="268" r:id="rId10"/>
    <p:sldId id="269" r:id="rId11"/>
    <p:sldId id="262" r:id="rId12"/>
    <p:sldId id="263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F2AEAC-2616-4EA3-811A-56AE68539182}" v="3" dt="2022-04-15T21:55:29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190" autoAdjust="0"/>
  </p:normalViewPr>
  <p:slideViewPr>
    <p:cSldViewPr snapToGrid="0">
      <p:cViewPr varScale="1">
        <p:scale>
          <a:sx n="55" d="100"/>
          <a:sy n="55" d="100"/>
        </p:scale>
        <p:origin x="1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reeby, Courtney" userId="S::cstreeby@radford.edu::0bfe5216-44a8-4980-9f54-90c33b825a4b" providerId="AD" clId="Web-{88F9B610-A89A-C2EB-4AE2-B7DD4A101B94}"/>
    <pc:docChg chg="modSld sldOrd">
      <pc:chgData name="Streeby, Courtney" userId="S::cstreeby@radford.edu::0bfe5216-44a8-4980-9f54-90c33b825a4b" providerId="AD" clId="Web-{88F9B610-A89A-C2EB-4AE2-B7DD4A101B94}" dt="2022-04-05T19:32:44.166" v="25" actId="20577"/>
      <pc:docMkLst>
        <pc:docMk/>
      </pc:docMkLst>
      <pc:sldChg chg="modSp">
        <pc:chgData name="Streeby, Courtney" userId="S::cstreeby@radford.edu::0bfe5216-44a8-4980-9f54-90c33b825a4b" providerId="AD" clId="Web-{88F9B610-A89A-C2EB-4AE2-B7DD4A101B94}" dt="2022-04-05T19:31:45.446" v="7" actId="20577"/>
        <pc:sldMkLst>
          <pc:docMk/>
          <pc:sldMk cId="2466583995" sldId="258"/>
        </pc:sldMkLst>
        <pc:spChg chg="mod">
          <ac:chgData name="Streeby, Courtney" userId="S::cstreeby@radford.edu::0bfe5216-44a8-4980-9f54-90c33b825a4b" providerId="AD" clId="Web-{88F9B610-A89A-C2EB-4AE2-B7DD4A101B94}" dt="2022-04-05T19:31:45.446" v="7" actId="20577"/>
          <ac:spMkLst>
            <pc:docMk/>
            <pc:sldMk cId="2466583995" sldId="258"/>
            <ac:spMk id="24" creationId="{3E49FF3E-A890-50DB-467B-4A2D898FC048}"/>
          </ac:spMkLst>
        </pc:spChg>
      </pc:sldChg>
      <pc:sldChg chg="modSp">
        <pc:chgData name="Streeby, Courtney" userId="S::cstreeby@radford.edu::0bfe5216-44a8-4980-9f54-90c33b825a4b" providerId="AD" clId="Web-{88F9B610-A89A-C2EB-4AE2-B7DD4A101B94}" dt="2022-04-05T19:32:44.166" v="25" actId="20577"/>
        <pc:sldMkLst>
          <pc:docMk/>
          <pc:sldMk cId="4168423806" sldId="259"/>
        </pc:sldMkLst>
        <pc:graphicFrameChg chg="modGraphic">
          <ac:chgData name="Streeby, Courtney" userId="S::cstreeby@radford.edu::0bfe5216-44a8-4980-9f54-90c33b825a4b" providerId="AD" clId="Web-{88F9B610-A89A-C2EB-4AE2-B7DD4A101B94}" dt="2022-04-05T19:32:44.166" v="25" actId="20577"/>
          <ac:graphicFrameMkLst>
            <pc:docMk/>
            <pc:sldMk cId="4168423806" sldId="259"/>
            <ac:graphicFrameMk id="53" creationId="{B2CBE580-BE5B-7AFA-3C18-5A5E397588ED}"/>
          </ac:graphicFrameMkLst>
        </pc:graphicFrameChg>
      </pc:sldChg>
      <pc:sldChg chg="modSp">
        <pc:chgData name="Streeby, Courtney" userId="S::cstreeby@radford.edu::0bfe5216-44a8-4980-9f54-90c33b825a4b" providerId="AD" clId="Web-{88F9B610-A89A-C2EB-4AE2-B7DD4A101B94}" dt="2022-04-05T19:30:21.084" v="2" actId="20577"/>
        <pc:sldMkLst>
          <pc:docMk/>
          <pc:sldMk cId="3461059780" sldId="264"/>
        </pc:sldMkLst>
        <pc:spChg chg="mod">
          <ac:chgData name="Streeby, Courtney" userId="S::cstreeby@radford.edu::0bfe5216-44a8-4980-9f54-90c33b825a4b" providerId="AD" clId="Web-{88F9B610-A89A-C2EB-4AE2-B7DD4A101B94}" dt="2022-04-05T19:30:21.084" v="2" actId="20577"/>
          <ac:spMkLst>
            <pc:docMk/>
            <pc:sldMk cId="3461059780" sldId="264"/>
            <ac:spMk id="2" creationId="{761C480B-2BFD-C869-1A1B-E7F726E978BD}"/>
          </ac:spMkLst>
        </pc:spChg>
      </pc:sldChg>
      <pc:sldChg chg="ord">
        <pc:chgData name="Streeby, Courtney" userId="S::cstreeby@radford.edu::0bfe5216-44a8-4980-9f54-90c33b825a4b" providerId="AD" clId="Web-{88F9B610-A89A-C2EB-4AE2-B7DD4A101B94}" dt="2022-04-05T19:24:43.216" v="1"/>
        <pc:sldMkLst>
          <pc:docMk/>
          <pc:sldMk cId="1075726384" sldId="266"/>
        </pc:sldMkLst>
      </pc:sldChg>
    </pc:docChg>
  </pc:docChgLst>
  <pc:docChgLst>
    <pc:chgData name="Streeby, Courtney" userId="S::cstreeby@radford.edu::0bfe5216-44a8-4980-9f54-90c33b825a4b" providerId="AD" clId="Web-{C455F203-970E-071A-C01E-7825CD972882}"/>
    <pc:docChg chg="modSld">
      <pc:chgData name="Streeby, Courtney" userId="S::cstreeby@radford.edu::0bfe5216-44a8-4980-9f54-90c33b825a4b" providerId="AD" clId="Web-{C455F203-970E-071A-C01E-7825CD972882}" dt="2022-04-05T19:24:15.822" v="0" actId="20577"/>
      <pc:docMkLst>
        <pc:docMk/>
      </pc:docMkLst>
      <pc:sldChg chg="modSp">
        <pc:chgData name="Streeby, Courtney" userId="S::cstreeby@radford.edu::0bfe5216-44a8-4980-9f54-90c33b825a4b" providerId="AD" clId="Web-{C455F203-970E-071A-C01E-7825CD972882}" dt="2022-04-05T19:24:15.822" v="0" actId="20577"/>
        <pc:sldMkLst>
          <pc:docMk/>
          <pc:sldMk cId="2466583995" sldId="258"/>
        </pc:sldMkLst>
        <pc:spChg chg="mod">
          <ac:chgData name="Streeby, Courtney" userId="S::cstreeby@radford.edu::0bfe5216-44a8-4980-9f54-90c33b825a4b" providerId="AD" clId="Web-{C455F203-970E-071A-C01E-7825CD972882}" dt="2022-04-05T19:24:15.822" v="0" actId="20577"/>
          <ac:spMkLst>
            <pc:docMk/>
            <pc:sldMk cId="2466583995" sldId="258"/>
            <ac:spMk id="24" creationId="{3E49FF3E-A890-50DB-467B-4A2D898FC048}"/>
          </ac:spMkLst>
        </pc:spChg>
      </pc:sldChg>
    </pc:docChg>
  </pc:docChgLst>
  <pc:docChgLst>
    <pc:chgData name="Streeby, Courtney" userId="S::cstreeby@radford.edu::0bfe5216-44a8-4980-9f54-90c33b825a4b" providerId="AD" clId="Web-{FEC54579-A96E-FE5A-11AE-4C646776F745}"/>
    <pc:docChg chg="addSld modSld">
      <pc:chgData name="Streeby, Courtney" userId="S::cstreeby@radford.edu::0bfe5216-44a8-4980-9f54-90c33b825a4b" providerId="AD" clId="Web-{FEC54579-A96E-FE5A-11AE-4C646776F745}" dt="2022-04-06T20:23:09.815" v="9" actId="20577"/>
      <pc:docMkLst>
        <pc:docMk/>
      </pc:docMkLst>
      <pc:sldChg chg="modSp new">
        <pc:chgData name="Streeby, Courtney" userId="S::cstreeby@radford.edu::0bfe5216-44a8-4980-9f54-90c33b825a4b" providerId="AD" clId="Web-{FEC54579-A96E-FE5A-11AE-4C646776F745}" dt="2022-04-06T20:23:09.815" v="9" actId="20577"/>
        <pc:sldMkLst>
          <pc:docMk/>
          <pc:sldMk cId="2912951922" sldId="267"/>
        </pc:sldMkLst>
        <pc:spChg chg="mod">
          <ac:chgData name="Streeby, Courtney" userId="S::cstreeby@radford.edu::0bfe5216-44a8-4980-9f54-90c33b825a4b" providerId="AD" clId="Web-{FEC54579-A96E-FE5A-11AE-4C646776F745}" dt="2022-04-06T20:23:09.815" v="9" actId="20577"/>
          <ac:spMkLst>
            <pc:docMk/>
            <pc:sldMk cId="2912951922" sldId="267"/>
            <ac:spMk id="2" creationId="{4BB5D0B6-02C4-E860-6A75-68C6CF833C16}"/>
          </ac:spMkLst>
        </pc:spChg>
      </pc:sldChg>
    </pc:docChg>
  </pc:docChgLst>
  <pc:docChgLst>
    <pc:chgData name="Streeby, Courtney" userId="S::cstreeby@radford.edu::0bfe5216-44a8-4980-9f54-90c33b825a4b" providerId="AD" clId="Web-{778C0A9F-5508-66C0-48C0-D399607CF025}"/>
    <pc:docChg chg="modSld">
      <pc:chgData name="Streeby, Courtney" userId="S::cstreeby@radford.edu::0bfe5216-44a8-4980-9f54-90c33b825a4b" providerId="AD" clId="Web-{778C0A9F-5508-66C0-48C0-D399607CF025}" dt="2022-04-06T22:26:17.502" v="6" actId="20577"/>
      <pc:docMkLst>
        <pc:docMk/>
      </pc:docMkLst>
      <pc:sldChg chg="modSp">
        <pc:chgData name="Streeby, Courtney" userId="S::cstreeby@radford.edu::0bfe5216-44a8-4980-9f54-90c33b825a4b" providerId="AD" clId="Web-{778C0A9F-5508-66C0-48C0-D399607CF025}" dt="2022-04-06T22:26:17.502" v="6" actId="20577"/>
        <pc:sldMkLst>
          <pc:docMk/>
          <pc:sldMk cId="4142939498" sldId="257"/>
        </pc:sldMkLst>
        <pc:spChg chg="mod">
          <ac:chgData name="Streeby, Courtney" userId="S::cstreeby@radford.edu::0bfe5216-44a8-4980-9f54-90c33b825a4b" providerId="AD" clId="Web-{778C0A9F-5508-66C0-48C0-D399607CF025}" dt="2022-04-06T22:26:17.502" v="6" actId="20577"/>
          <ac:spMkLst>
            <pc:docMk/>
            <pc:sldMk cId="4142939498" sldId="257"/>
            <ac:spMk id="7" creationId="{FEA4BDAB-6B2C-48F3-B7A1-1FD515DE2E2F}"/>
          </ac:spMkLst>
        </pc:spChg>
      </pc:sldChg>
    </pc:docChg>
  </pc:docChgLst>
  <pc:docChgLst>
    <pc:chgData name="Streeby, Courtney" userId="S::cstreeby@radford.edu::0bfe5216-44a8-4980-9f54-90c33b825a4b" providerId="AD" clId="Web-{77B9AB21-680B-5F56-5533-891DA9328D19}"/>
    <pc:docChg chg="modSld">
      <pc:chgData name="Streeby, Courtney" userId="S::cstreeby@radford.edu::0bfe5216-44a8-4980-9f54-90c33b825a4b" providerId="AD" clId="Web-{77B9AB21-680B-5F56-5533-891DA9328D19}" dt="2022-04-07T17:23:25.330" v="31"/>
      <pc:docMkLst>
        <pc:docMk/>
      </pc:docMkLst>
      <pc:sldChg chg="addSp delSp modSp mod setClrOvrMap">
        <pc:chgData name="Streeby, Courtney" userId="S::cstreeby@radford.edu::0bfe5216-44a8-4980-9f54-90c33b825a4b" providerId="AD" clId="Web-{77B9AB21-680B-5F56-5533-891DA9328D19}" dt="2022-04-07T17:23:25.330" v="31"/>
        <pc:sldMkLst>
          <pc:docMk/>
          <pc:sldMk cId="4142939498" sldId="257"/>
        </pc:sldMkLst>
        <pc:spChg chg="del">
          <ac:chgData name="Streeby, Courtney" userId="S::cstreeby@radford.edu::0bfe5216-44a8-4980-9f54-90c33b825a4b" providerId="AD" clId="Web-{77B9AB21-680B-5F56-5533-891DA9328D19}" dt="2022-04-07T17:18:50.384" v="0"/>
          <ac:spMkLst>
            <pc:docMk/>
            <pc:sldMk cId="4142939498" sldId="257"/>
            <ac:spMk id="7" creationId="{FEA4BDAB-6B2C-48F3-B7A1-1FD515DE2E2F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3:21.971" v="29"/>
          <ac:spMkLst>
            <pc:docMk/>
            <pc:sldMk cId="4142939498" sldId="257"/>
            <ac:spMk id="24" creationId="{2596F992-698C-48C0-9D89-70DA4CE927EF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3:21.971" v="29"/>
          <ac:spMkLst>
            <pc:docMk/>
            <pc:sldMk cId="4142939498" sldId="257"/>
            <ac:spMk id="25" creationId="{E7BFF8DC-0AE7-4AD2-9B28-2E5F26D62C30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3:21.971" v="29"/>
          <ac:spMkLst>
            <pc:docMk/>
            <pc:sldMk cId="4142939498" sldId="257"/>
            <ac:spMk id="26" creationId="{7E0162AD-C6E5-4BF8-A453-76ADB36877D3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3:21.971" v="29"/>
          <ac:spMkLst>
            <pc:docMk/>
            <pc:sldMk cId="4142939498" sldId="257"/>
            <ac:spMk id="72" creationId="{9228552E-C8B1-4A80-8448-0787CE0FC704}"/>
          </ac:spMkLst>
        </pc:spChg>
        <pc:graphicFrameChg chg="mod ord modGraphic">
          <ac:chgData name="Streeby, Courtney" userId="S::cstreeby@radford.edu::0bfe5216-44a8-4980-9f54-90c33b825a4b" providerId="AD" clId="Web-{77B9AB21-680B-5F56-5533-891DA9328D19}" dt="2022-04-07T17:23:21.971" v="29"/>
          <ac:graphicFrameMkLst>
            <pc:docMk/>
            <pc:sldMk cId="4142939498" sldId="257"/>
            <ac:graphicFrameMk id="5" creationId="{83DA458A-4A8B-42B8-98B5-2E267D1B1153}"/>
          </ac:graphicFrameMkLst>
        </pc:graphicFrameChg>
        <pc:picChg chg="add del mod">
          <ac:chgData name="Streeby, Courtney" userId="S::cstreeby@radford.edu::0bfe5216-44a8-4980-9f54-90c33b825a4b" providerId="AD" clId="Web-{77B9AB21-680B-5F56-5533-891DA9328D19}" dt="2022-04-07T17:23:25.330" v="31"/>
          <ac:picMkLst>
            <pc:docMk/>
            <pc:sldMk cId="4142939498" sldId="257"/>
            <ac:picMk id="67" creationId="{94775661-AAAD-C1E0-EF0A-4A4F79AF84FB}"/>
          </ac:picMkLst>
        </pc:picChg>
      </pc:sldChg>
      <pc:sldChg chg="addSp delSp modSp">
        <pc:chgData name="Streeby, Courtney" userId="S::cstreeby@radford.edu::0bfe5216-44a8-4980-9f54-90c33b825a4b" providerId="AD" clId="Web-{77B9AB21-680B-5F56-5533-891DA9328D19}" dt="2022-04-07T17:20:58.810" v="14" actId="1076"/>
        <pc:sldMkLst>
          <pc:docMk/>
          <pc:sldMk cId="2466583995" sldId="258"/>
        </pc:sldMkLst>
        <pc:spChg chg="mod">
          <ac:chgData name="Streeby, Courtney" userId="S::cstreeby@radford.edu::0bfe5216-44a8-4980-9f54-90c33b825a4b" providerId="AD" clId="Web-{77B9AB21-680B-5F56-5533-891DA9328D19}" dt="2022-04-07T17:20:03.355" v="7"/>
          <ac:spMkLst>
            <pc:docMk/>
            <pc:sldMk cId="2466583995" sldId="258"/>
            <ac:spMk id="2" creationId="{E4B2FC61-FA20-5F6D-B6A2-E8FBF52E9473}"/>
          </ac:spMkLst>
        </pc:spChg>
        <pc:spChg chg="mod">
          <ac:chgData name="Streeby, Courtney" userId="S::cstreeby@radford.edu::0bfe5216-44a8-4980-9f54-90c33b825a4b" providerId="AD" clId="Web-{77B9AB21-680B-5F56-5533-891DA9328D19}" dt="2022-04-07T17:20:51.950" v="12" actId="14100"/>
          <ac:spMkLst>
            <pc:docMk/>
            <pc:sldMk cId="2466583995" sldId="258"/>
            <ac:spMk id="24" creationId="{3E49FF3E-A890-50DB-467B-4A2D898FC048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0:03.355" v="7"/>
          <ac:spMkLst>
            <pc:docMk/>
            <pc:sldMk cId="2466583995" sldId="258"/>
            <ac:spMk id="27" creationId="{1B15ED52-F352-441B-82BF-E0EA34836D08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0:03.355" v="7"/>
          <ac:spMkLst>
            <pc:docMk/>
            <pc:sldMk cId="2466583995" sldId="258"/>
            <ac:spMk id="28" creationId="{3B2E3793-BFE6-45A2-9B7B-E18844431C99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0:03.355" v="7"/>
          <ac:spMkLst>
            <pc:docMk/>
            <pc:sldMk cId="2466583995" sldId="258"/>
            <ac:spMk id="29" creationId="{BC4C4868-CB8F-4AF9-9CDB-8108F2C19B67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0:03.355" v="7"/>
          <ac:spMkLst>
            <pc:docMk/>
            <pc:sldMk cId="2466583995" sldId="258"/>
            <ac:spMk id="31" creationId="{375E0459-6403-40CD-989D-56A4407CA12E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0:03.355" v="7"/>
          <ac:spMkLst>
            <pc:docMk/>
            <pc:sldMk cId="2466583995" sldId="258"/>
            <ac:spMk id="33" creationId="{53E5B1A8-3AC9-4BD1-9BBC-78CA94F2D1BA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0:03.355" v="7"/>
          <ac:spMkLst>
            <pc:docMk/>
            <pc:sldMk cId="2466583995" sldId="258"/>
            <ac:spMk id="35" creationId="{12609869-9E80-471B-A487-A53288E0E791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0:03.355" v="7"/>
          <ac:spMkLst>
            <pc:docMk/>
            <pc:sldMk cId="2466583995" sldId="258"/>
            <ac:spMk id="40" creationId="{7004738A-9D34-43E8-97D2-CA0EED4F8BE0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0:03.355" v="7"/>
          <ac:spMkLst>
            <pc:docMk/>
            <pc:sldMk cId="2466583995" sldId="258"/>
            <ac:spMk id="42" creationId="{B8B8D07F-F13E-443E-BA68-2D26672D76B9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0:03.355" v="7"/>
          <ac:spMkLst>
            <pc:docMk/>
            <pc:sldMk cId="2466583995" sldId="258"/>
            <ac:spMk id="44" creationId="{2813A4FA-24A5-41ED-A534-3807D1B2F344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20:03.355" v="7"/>
          <ac:spMkLst>
            <pc:docMk/>
            <pc:sldMk cId="2466583995" sldId="258"/>
            <ac:spMk id="46" creationId="{C3944F27-CA70-4E84-A51A-E6BF89558979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19:55.386" v="6"/>
          <ac:spMkLst>
            <pc:docMk/>
            <pc:sldMk cId="2466583995" sldId="258"/>
            <ac:spMk id="51" creationId="{2596F992-698C-48C0-9D89-70DA4CE927EF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19:55.386" v="6"/>
          <ac:spMkLst>
            <pc:docMk/>
            <pc:sldMk cId="2466583995" sldId="258"/>
            <ac:spMk id="53" creationId="{A344AAA5-41F4-4862-97EF-688D31DC7567}"/>
          </ac:spMkLst>
        </pc:spChg>
        <pc:spChg chg="add del">
          <ac:chgData name="Streeby, Courtney" userId="S::cstreeby@radford.edu::0bfe5216-44a8-4980-9f54-90c33b825a4b" providerId="AD" clId="Web-{77B9AB21-680B-5F56-5533-891DA9328D19}" dt="2022-04-07T17:19:55.386" v="6"/>
          <ac:spMkLst>
            <pc:docMk/>
            <pc:sldMk cId="2466583995" sldId="258"/>
            <ac:spMk id="55" creationId="{69E1A62C-2AAF-4B3E-8CDB-65E237080997}"/>
          </ac:spMkLst>
        </pc:spChg>
        <pc:picChg chg="add mod">
          <ac:chgData name="Streeby, Courtney" userId="S::cstreeby@radford.edu::0bfe5216-44a8-4980-9f54-90c33b825a4b" providerId="AD" clId="Web-{77B9AB21-680B-5F56-5533-891DA9328D19}" dt="2022-04-07T17:20:58.810" v="14" actId="1076"/>
          <ac:picMkLst>
            <pc:docMk/>
            <pc:sldMk cId="2466583995" sldId="258"/>
            <ac:picMk id="3" creationId="{43D2C9C6-84CB-AF6E-8C1C-53639E2EEF3D}"/>
          </ac:picMkLst>
        </pc:picChg>
      </pc:sldChg>
      <pc:sldChg chg="addSp delSp modSp">
        <pc:chgData name="Streeby, Courtney" userId="S::cstreeby@radford.edu::0bfe5216-44a8-4980-9f54-90c33b825a4b" providerId="AD" clId="Web-{77B9AB21-680B-5F56-5533-891DA9328D19}" dt="2022-04-07T17:22:13.843" v="23"/>
        <pc:sldMkLst>
          <pc:docMk/>
          <pc:sldMk cId="4178067994" sldId="262"/>
        </pc:sldMkLst>
        <pc:spChg chg="mod">
          <ac:chgData name="Streeby, Courtney" userId="S::cstreeby@radford.edu::0bfe5216-44a8-4980-9f54-90c33b825a4b" providerId="AD" clId="Web-{77B9AB21-680B-5F56-5533-891DA9328D19}" dt="2022-04-07T17:22:00.796" v="20"/>
          <ac:spMkLst>
            <pc:docMk/>
            <pc:sldMk cId="4178067994" sldId="262"/>
            <ac:spMk id="2" creationId="{BD4694F4-8FBE-7AB5-4284-76662CF984EA}"/>
          </ac:spMkLst>
        </pc:spChg>
        <pc:spChg chg="del">
          <ac:chgData name="Streeby, Courtney" userId="S::cstreeby@radford.edu::0bfe5216-44a8-4980-9f54-90c33b825a4b" providerId="AD" clId="Web-{77B9AB21-680B-5F56-5533-891DA9328D19}" dt="2022-04-07T17:22:00.796" v="20"/>
          <ac:spMkLst>
            <pc:docMk/>
            <pc:sldMk cId="4178067994" sldId="262"/>
            <ac:spMk id="28" creationId="{09588DA8-065E-4F6F-8EFD-43104AB2E0CF}"/>
          </ac:spMkLst>
        </pc:spChg>
        <pc:spChg chg="del">
          <ac:chgData name="Streeby, Courtney" userId="S::cstreeby@radford.edu::0bfe5216-44a8-4980-9f54-90c33b825a4b" providerId="AD" clId="Web-{77B9AB21-680B-5F56-5533-891DA9328D19}" dt="2022-04-07T17:22:00.796" v="20"/>
          <ac:spMkLst>
            <pc:docMk/>
            <pc:sldMk cId="4178067994" sldId="262"/>
            <ac:spMk id="30" creationId="{C4285719-470E-454C-AF62-8323075F1F5B}"/>
          </ac:spMkLst>
        </pc:spChg>
        <pc:spChg chg="del">
          <ac:chgData name="Streeby, Courtney" userId="S::cstreeby@radford.edu::0bfe5216-44a8-4980-9f54-90c33b825a4b" providerId="AD" clId="Web-{77B9AB21-680B-5F56-5533-891DA9328D19}" dt="2022-04-07T17:22:00.796" v="20"/>
          <ac:spMkLst>
            <pc:docMk/>
            <pc:sldMk cId="4178067994" sldId="262"/>
            <ac:spMk id="32" creationId="{CD9FE4EF-C4D8-49A0-B2FF-81D8DB7D8A24}"/>
          </ac:spMkLst>
        </pc:spChg>
        <pc:spChg chg="del">
          <ac:chgData name="Streeby, Courtney" userId="S::cstreeby@radford.edu::0bfe5216-44a8-4980-9f54-90c33b825a4b" providerId="AD" clId="Web-{77B9AB21-680B-5F56-5533-891DA9328D19}" dt="2022-04-07T17:22:00.796" v="20"/>
          <ac:spMkLst>
            <pc:docMk/>
            <pc:sldMk cId="4178067994" sldId="262"/>
            <ac:spMk id="34" creationId="{4300840D-0A0B-4512-BACA-B439D5B9C57C}"/>
          </ac:spMkLst>
        </pc:spChg>
        <pc:spChg chg="del">
          <ac:chgData name="Streeby, Courtney" userId="S::cstreeby@radford.edu::0bfe5216-44a8-4980-9f54-90c33b825a4b" providerId="AD" clId="Web-{77B9AB21-680B-5F56-5533-891DA9328D19}" dt="2022-04-07T17:22:00.796" v="20"/>
          <ac:spMkLst>
            <pc:docMk/>
            <pc:sldMk cId="4178067994" sldId="262"/>
            <ac:spMk id="36" creationId="{D2B78728-A580-49A7-84F9-6EF6F583ADE0}"/>
          </ac:spMkLst>
        </pc:spChg>
        <pc:spChg chg="del">
          <ac:chgData name="Streeby, Courtney" userId="S::cstreeby@radford.edu::0bfe5216-44a8-4980-9f54-90c33b825a4b" providerId="AD" clId="Web-{77B9AB21-680B-5F56-5533-891DA9328D19}" dt="2022-04-07T17:22:00.796" v="20"/>
          <ac:spMkLst>
            <pc:docMk/>
            <pc:sldMk cId="4178067994" sldId="262"/>
            <ac:spMk id="38" creationId="{38FAA1A1-D861-433F-88FA-1E9D6FD31D11}"/>
          </ac:spMkLst>
        </pc:spChg>
        <pc:spChg chg="del">
          <ac:chgData name="Streeby, Courtney" userId="S::cstreeby@radford.edu::0bfe5216-44a8-4980-9f54-90c33b825a4b" providerId="AD" clId="Web-{77B9AB21-680B-5F56-5533-891DA9328D19}" dt="2022-04-07T17:22:00.796" v="20"/>
          <ac:spMkLst>
            <pc:docMk/>
            <pc:sldMk cId="4178067994" sldId="262"/>
            <ac:spMk id="40" creationId="{8D71EDA1-87BF-4D5D-AB79-F346FD19278A}"/>
          </ac:spMkLst>
        </pc:spChg>
        <pc:spChg chg="add">
          <ac:chgData name="Streeby, Courtney" userId="S::cstreeby@radford.edu::0bfe5216-44a8-4980-9f54-90c33b825a4b" providerId="AD" clId="Web-{77B9AB21-680B-5F56-5533-891DA9328D19}" dt="2022-04-07T17:22:00.796" v="20"/>
          <ac:spMkLst>
            <pc:docMk/>
            <pc:sldMk cId="4178067994" sldId="262"/>
            <ac:spMk id="47" creationId="{3346177D-ADC4-4968-B747-5CFCD390B5B9}"/>
          </ac:spMkLst>
        </pc:spChg>
        <pc:spChg chg="add">
          <ac:chgData name="Streeby, Courtney" userId="S::cstreeby@radford.edu::0bfe5216-44a8-4980-9f54-90c33b825a4b" providerId="AD" clId="Web-{77B9AB21-680B-5F56-5533-891DA9328D19}" dt="2022-04-07T17:22:00.796" v="20"/>
          <ac:spMkLst>
            <pc:docMk/>
            <pc:sldMk cId="4178067994" sldId="262"/>
            <ac:spMk id="49" creationId="{0844A943-BF79-4FEA-ABB1-3BD54D236606}"/>
          </ac:spMkLst>
        </pc:spChg>
        <pc:spChg chg="add">
          <ac:chgData name="Streeby, Courtney" userId="S::cstreeby@radford.edu::0bfe5216-44a8-4980-9f54-90c33b825a4b" providerId="AD" clId="Web-{77B9AB21-680B-5F56-5533-891DA9328D19}" dt="2022-04-07T17:22:00.796" v="20"/>
          <ac:spMkLst>
            <pc:docMk/>
            <pc:sldMk cId="4178067994" sldId="262"/>
            <ac:spMk id="51" creationId="{6437CC72-F4A8-4DC3-AFAB-D22C482C8100}"/>
          </ac:spMkLst>
        </pc:spChg>
        <pc:graphicFrameChg chg="mod ord modGraphic">
          <ac:chgData name="Streeby, Courtney" userId="S::cstreeby@radford.edu::0bfe5216-44a8-4980-9f54-90c33b825a4b" providerId="AD" clId="Web-{77B9AB21-680B-5F56-5533-891DA9328D19}" dt="2022-04-07T17:22:13.843" v="23"/>
          <ac:graphicFrameMkLst>
            <pc:docMk/>
            <pc:sldMk cId="4178067994" sldId="262"/>
            <ac:graphicFrameMk id="42" creationId="{F27C5412-8689-04DB-1C8A-8A08E72BEC8E}"/>
          </ac:graphicFrameMkLst>
        </pc:graphicFrameChg>
        <pc:picChg chg="add mod">
          <ac:chgData name="Streeby, Courtney" userId="S::cstreeby@radford.edu::0bfe5216-44a8-4980-9f54-90c33b825a4b" providerId="AD" clId="Web-{77B9AB21-680B-5F56-5533-891DA9328D19}" dt="2022-04-07T17:22:09.359" v="22" actId="1076"/>
          <ac:picMkLst>
            <pc:docMk/>
            <pc:sldMk cId="4178067994" sldId="262"/>
            <ac:picMk id="24" creationId="{9E91BA80-B946-C935-DB70-734F2A59421F}"/>
          </ac:picMkLst>
        </pc:picChg>
      </pc:sldChg>
    </pc:docChg>
  </pc:docChgLst>
  <pc:docChgLst>
    <pc:chgData name="Streeby, Courtney" userId="S::cstreeby@radford.edu::0bfe5216-44a8-4980-9f54-90c33b825a4b" providerId="AD" clId="Web-{06FBA4A4-9E92-448A-8CB1-D4C053FC2A2C}"/>
    <pc:docChg chg="modSld">
      <pc:chgData name="Streeby, Courtney" userId="S::cstreeby@radford.edu::0bfe5216-44a8-4980-9f54-90c33b825a4b" providerId="AD" clId="Web-{06FBA4A4-9E92-448A-8CB1-D4C053FC2A2C}" dt="2022-03-22T19:40:03.497" v="1" actId="20577"/>
      <pc:docMkLst>
        <pc:docMk/>
      </pc:docMkLst>
      <pc:sldChg chg="modSp">
        <pc:chgData name="Streeby, Courtney" userId="S::cstreeby@radford.edu::0bfe5216-44a8-4980-9f54-90c33b825a4b" providerId="AD" clId="Web-{06FBA4A4-9E92-448A-8CB1-D4C053FC2A2C}" dt="2022-03-22T19:40:03.497" v="1" actId="20577"/>
        <pc:sldMkLst>
          <pc:docMk/>
          <pc:sldMk cId="109857222" sldId="256"/>
        </pc:sldMkLst>
        <pc:spChg chg="mod">
          <ac:chgData name="Streeby, Courtney" userId="S::cstreeby@radford.edu::0bfe5216-44a8-4980-9f54-90c33b825a4b" providerId="AD" clId="Web-{06FBA4A4-9E92-448A-8CB1-D4C053FC2A2C}" dt="2022-03-22T19:40:03.497" v="1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Streeby, Courtney" userId="S::cstreeby@radford.edu::0bfe5216-44a8-4980-9f54-90c33b825a4b" providerId="AD" clId="Web-{BE6F0F5D-F5A6-664C-9BF5-090AEFCD6CDE}"/>
    <pc:docChg chg="addSld modSld">
      <pc:chgData name="Streeby, Courtney" userId="S::cstreeby@radford.edu::0bfe5216-44a8-4980-9f54-90c33b825a4b" providerId="AD" clId="Web-{BE6F0F5D-F5A6-664C-9BF5-090AEFCD6CDE}" dt="2022-04-04T18:38:19.180" v="303" actId="20577"/>
      <pc:docMkLst>
        <pc:docMk/>
      </pc:docMkLst>
      <pc:sldChg chg="modSp modNotes">
        <pc:chgData name="Streeby, Courtney" userId="S::cstreeby@radford.edu::0bfe5216-44a8-4980-9f54-90c33b825a4b" providerId="AD" clId="Web-{BE6F0F5D-F5A6-664C-9BF5-090AEFCD6CDE}" dt="2022-04-04T18:32:06.310" v="175" actId="20577"/>
        <pc:sldMkLst>
          <pc:docMk/>
          <pc:sldMk cId="446660086" sldId="260"/>
        </pc:sldMkLst>
        <pc:spChg chg="mod">
          <ac:chgData name="Streeby, Courtney" userId="S::cstreeby@radford.edu::0bfe5216-44a8-4980-9f54-90c33b825a4b" providerId="AD" clId="Web-{BE6F0F5D-F5A6-664C-9BF5-090AEFCD6CDE}" dt="2022-04-04T18:32:06.310" v="175" actId="20577"/>
          <ac:spMkLst>
            <pc:docMk/>
            <pc:sldMk cId="446660086" sldId="260"/>
            <ac:spMk id="3" creationId="{E7382C89-A12F-CDCF-BDB3-D22591751655}"/>
          </ac:spMkLst>
        </pc:spChg>
      </pc:sldChg>
      <pc:sldChg chg="modSp new">
        <pc:chgData name="Streeby, Courtney" userId="S::cstreeby@radford.edu::0bfe5216-44a8-4980-9f54-90c33b825a4b" providerId="AD" clId="Web-{BE6F0F5D-F5A6-664C-9BF5-090AEFCD6CDE}" dt="2022-04-04T18:38:19.180" v="303" actId="20577"/>
        <pc:sldMkLst>
          <pc:docMk/>
          <pc:sldMk cId="3828408938" sldId="265"/>
        </pc:sldMkLst>
        <pc:spChg chg="mod">
          <ac:chgData name="Streeby, Courtney" userId="S::cstreeby@radford.edu::0bfe5216-44a8-4980-9f54-90c33b825a4b" providerId="AD" clId="Web-{BE6F0F5D-F5A6-664C-9BF5-090AEFCD6CDE}" dt="2022-04-04T18:30:09.494" v="113" actId="20577"/>
          <ac:spMkLst>
            <pc:docMk/>
            <pc:sldMk cId="3828408938" sldId="265"/>
            <ac:spMk id="2" creationId="{46824B77-18C5-6139-5D3B-D4BBCA225078}"/>
          </ac:spMkLst>
        </pc:spChg>
        <pc:spChg chg="mod">
          <ac:chgData name="Streeby, Courtney" userId="S::cstreeby@radford.edu::0bfe5216-44a8-4980-9f54-90c33b825a4b" providerId="AD" clId="Web-{BE6F0F5D-F5A6-664C-9BF5-090AEFCD6CDE}" dt="2022-04-04T18:38:19.180" v="303" actId="20577"/>
          <ac:spMkLst>
            <pc:docMk/>
            <pc:sldMk cId="3828408938" sldId="265"/>
            <ac:spMk id="3" creationId="{8AFEBDF6-514F-3B67-1312-A6A90D48E6EE}"/>
          </ac:spMkLst>
        </pc:spChg>
      </pc:sldChg>
    </pc:docChg>
  </pc:docChgLst>
  <pc:docChgLst>
    <pc:chgData name="Streeby, Courtney" userId="S::cstreeby@radford.edu::0bfe5216-44a8-4980-9f54-90c33b825a4b" providerId="AD" clId="Web-{E31B8A69-5A61-8893-9928-313E3EAC66B4}"/>
    <pc:docChg chg="addSld delSld modSld addMainMaster delMainMaster">
      <pc:chgData name="Streeby, Courtney" userId="S::cstreeby@radford.edu::0bfe5216-44a8-4980-9f54-90c33b825a4b" providerId="AD" clId="Web-{E31B8A69-5A61-8893-9928-313E3EAC66B4}" dt="2022-04-02T15:21:10.659" v="25"/>
      <pc:docMkLst>
        <pc:docMk/>
      </pc:docMkLst>
      <pc:sldChg chg="addSp modSp mod setBg modClrScheme chgLayout">
        <pc:chgData name="Streeby, Courtney" userId="S::cstreeby@radford.edu::0bfe5216-44a8-4980-9f54-90c33b825a4b" providerId="AD" clId="Web-{E31B8A69-5A61-8893-9928-313E3EAC66B4}" dt="2022-04-02T15:21:10.659" v="25"/>
        <pc:sldMkLst>
          <pc:docMk/>
          <pc:sldMk cId="109857222" sldId="256"/>
        </pc:sldMkLst>
        <pc:spChg chg="mod ord">
          <ac:chgData name="Streeby, Courtney" userId="S::cstreeby@radford.edu::0bfe5216-44a8-4980-9f54-90c33b825a4b" providerId="AD" clId="Web-{E31B8A69-5A61-8893-9928-313E3EAC66B4}" dt="2022-04-02T15:21:05.674" v="24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Streeby, Courtney" userId="S::cstreeby@radford.edu::0bfe5216-44a8-4980-9f54-90c33b825a4b" providerId="AD" clId="Web-{E31B8A69-5A61-8893-9928-313E3EAC66B4}" dt="2022-04-02T15:21:05.674" v="24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Streeby, Courtney" userId="S::cstreeby@radford.edu::0bfe5216-44a8-4980-9f54-90c33b825a4b" providerId="AD" clId="Web-{E31B8A69-5A61-8893-9928-313E3EAC66B4}" dt="2022-04-02T15:21:05.674" v="24"/>
          <ac:spMkLst>
            <pc:docMk/>
            <pc:sldMk cId="109857222" sldId="256"/>
            <ac:spMk id="8" creationId="{787F4F1C-8D3D-4EC1-B72D-A0470A5A08B8}"/>
          </ac:spMkLst>
        </pc:spChg>
        <pc:grpChg chg="add">
          <ac:chgData name="Streeby, Courtney" userId="S::cstreeby@radford.edu::0bfe5216-44a8-4980-9f54-90c33b825a4b" providerId="AD" clId="Web-{E31B8A69-5A61-8893-9928-313E3EAC66B4}" dt="2022-04-02T15:21:05.674" v="24"/>
          <ac:grpSpMkLst>
            <pc:docMk/>
            <pc:sldMk cId="109857222" sldId="256"/>
            <ac:grpSpMk id="10" creationId="{D1E3DD61-64DB-46AD-B249-E273CD86B051}"/>
          </ac:grpSpMkLst>
        </pc:grpChg>
      </pc:sldChg>
      <pc:sldChg chg="addSp delSp modSp mod setBg modClrScheme setClrOvrMap chgLayout">
        <pc:chgData name="Streeby, Courtney" userId="S::cstreeby@radford.edu::0bfe5216-44a8-4980-9f54-90c33b825a4b" providerId="AD" clId="Web-{E31B8A69-5A61-8893-9928-313E3EAC66B4}" dt="2022-04-02T15:20:42.471" v="23"/>
        <pc:sldMkLst>
          <pc:docMk/>
          <pc:sldMk cId="4142939498" sldId="257"/>
        </pc:sldMkLst>
        <pc:spChg chg="mod ord">
          <ac:chgData name="Streeby, Courtney" userId="S::cstreeby@radford.edu::0bfe5216-44a8-4980-9f54-90c33b825a4b" providerId="AD" clId="Web-{E31B8A69-5A61-8893-9928-313E3EAC66B4}" dt="2022-04-02T15:20:22.642" v="21"/>
          <ac:spMkLst>
            <pc:docMk/>
            <pc:sldMk cId="4142939498" sldId="257"/>
            <ac:spMk id="2" creationId="{4DA0429B-F976-51E1-8012-9B9C5F56DF4A}"/>
          </ac:spMkLst>
        </pc:spChg>
        <pc:spChg chg="del mod ord">
          <ac:chgData name="Streeby, Courtney" userId="S::cstreeby@radford.edu::0bfe5216-44a8-4980-9f54-90c33b825a4b" providerId="AD" clId="Web-{E31B8A69-5A61-8893-9928-313E3EAC66B4}" dt="2022-04-02T15:20:22.642" v="21"/>
          <ac:spMkLst>
            <pc:docMk/>
            <pc:sldMk cId="4142939498" sldId="257"/>
            <ac:spMk id="3" creationId="{4AD23C56-7A51-2038-FAAA-485C659D7556}"/>
          </ac:spMkLst>
        </pc:spChg>
        <pc:spChg chg="add">
          <ac:chgData name="Streeby, Courtney" userId="S::cstreeby@radford.edu::0bfe5216-44a8-4980-9f54-90c33b825a4b" providerId="AD" clId="Web-{E31B8A69-5A61-8893-9928-313E3EAC66B4}" dt="2022-04-02T15:20:22.642" v="21"/>
          <ac:spMkLst>
            <pc:docMk/>
            <pc:sldMk cId="4142939498" sldId="257"/>
            <ac:spMk id="9" creationId="{A3EFF7B1-6CB7-47D1-AD37-B870CA2B2151}"/>
          </ac:spMkLst>
        </pc:spChg>
        <pc:spChg chg="add">
          <ac:chgData name="Streeby, Courtney" userId="S::cstreeby@radford.edu::0bfe5216-44a8-4980-9f54-90c33b825a4b" providerId="AD" clId="Web-{E31B8A69-5A61-8893-9928-313E3EAC66B4}" dt="2022-04-02T15:20:22.642" v="21"/>
          <ac:spMkLst>
            <pc:docMk/>
            <pc:sldMk cId="4142939498" sldId="257"/>
            <ac:spMk id="11" creationId="{7FA2962B-21B6-4689-A95D-A8FF6ADE47F1}"/>
          </ac:spMkLst>
        </pc:spChg>
        <pc:spChg chg="add">
          <ac:chgData name="Streeby, Courtney" userId="S::cstreeby@radford.edu::0bfe5216-44a8-4980-9f54-90c33b825a4b" providerId="AD" clId="Web-{E31B8A69-5A61-8893-9928-313E3EAC66B4}" dt="2022-04-02T15:20:22.642" v="21"/>
          <ac:spMkLst>
            <pc:docMk/>
            <pc:sldMk cId="4142939498" sldId="257"/>
            <ac:spMk id="27" creationId="{A00D2CE1-35C1-46E6-BD59-CEE668BD90F4}"/>
          </ac:spMkLst>
        </pc:spChg>
        <pc:spChg chg="add">
          <ac:chgData name="Streeby, Courtney" userId="S::cstreeby@radford.edu::0bfe5216-44a8-4980-9f54-90c33b825a4b" providerId="AD" clId="Web-{E31B8A69-5A61-8893-9928-313E3EAC66B4}" dt="2022-04-02T15:20:22.642" v="21"/>
          <ac:spMkLst>
            <pc:docMk/>
            <pc:sldMk cId="4142939498" sldId="257"/>
            <ac:spMk id="35" creationId="{E18403B7-F2C7-4C07-8522-21C31910902C}"/>
          </ac:spMkLst>
        </pc:spChg>
        <pc:grpChg chg="add">
          <ac:chgData name="Streeby, Courtney" userId="S::cstreeby@radford.edu::0bfe5216-44a8-4980-9f54-90c33b825a4b" providerId="AD" clId="Web-{E31B8A69-5A61-8893-9928-313E3EAC66B4}" dt="2022-04-02T15:20:22.642" v="21"/>
          <ac:grpSpMkLst>
            <pc:docMk/>
            <pc:sldMk cId="4142939498" sldId="257"/>
            <ac:grpSpMk id="13" creationId="{A745280D-ED36-41FE-8EB1-CE597C99CFE8}"/>
          </ac:grpSpMkLst>
        </pc:grpChg>
        <pc:grpChg chg="add">
          <ac:chgData name="Streeby, Courtney" userId="S::cstreeby@radford.edu::0bfe5216-44a8-4980-9f54-90c33b825a4b" providerId="AD" clId="Web-{E31B8A69-5A61-8893-9928-313E3EAC66B4}" dt="2022-04-02T15:20:22.642" v="21"/>
          <ac:grpSpMkLst>
            <pc:docMk/>
            <pc:sldMk cId="4142939498" sldId="257"/>
            <ac:grpSpMk id="19" creationId="{80E95A5C-1E97-41C3-9DEC-245FF6DEBF1F}"/>
          </ac:grpSpMkLst>
        </pc:grpChg>
        <pc:grpChg chg="add">
          <ac:chgData name="Streeby, Courtney" userId="S::cstreeby@radford.edu::0bfe5216-44a8-4980-9f54-90c33b825a4b" providerId="AD" clId="Web-{E31B8A69-5A61-8893-9928-313E3EAC66B4}" dt="2022-04-02T15:20:22.642" v="21"/>
          <ac:grpSpMkLst>
            <pc:docMk/>
            <pc:sldMk cId="4142939498" sldId="257"/>
            <ac:grpSpMk id="29" creationId="{A58DCE86-9AE1-46D1-96D6-04B8B3EDF6FA}"/>
          </ac:grpSpMkLst>
        </pc:grpChg>
        <pc:grpChg chg="add">
          <ac:chgData name="Streeby, Courtney" userId="S::cstreeby@radford.edu::0bfe5216-44a8-4980-9f54-90c33b825a4b" providerId="AD" clId="Web-{E31B8A69-5A61-8893-9928-313E3EAC66B4}" dt="2022-04-02T15:20:22.642" v="21"/>
          <ac:grpSpMkLst>
            <pc:docMk/>
            <pc:sldMk cId="4142939498" sldId="257"/>
            <ac:grpSpMk id="37" creationId="{23B58CC6-A99E-43AF-A467-256F19287FB8}"/>
          </ac:grpSpMkLst>
        </pc:grpChg>
        <pc:graphicFrameChg chg="add">
          <ac:chgData name="Streeby, Courtney" userId="S::cstreeby@radford.edu::0bfe5216-44a8-4980-9f54-90c33b825a4b" providerId="AD" clId="Web-{E31B8A69-5A61-8893-9928-313E3EAC66B4}" dt="2022-04-02T15:20:22.642" v="21"/>
          <ac:graphicFrameMkLst>
            <pc:docMk/>
            <pc:sldMk cId="4142939498" sldId="257"/>
            <ac:graphicFrameMk id="5" creationId="{83DA458A-4A8B-42B8-98B5-2E267D1B1153}"/>
          </ac:graphicFrameMkLst>
        </pc:graphicFrameChg>
      </pc:sldChg>
      <pc:sldChg chg="modSp mod modClrScheme chgLayout">
        <pc:chgData name="Streeby, Courtney" userId="S::cstreeby@radford.edu::0bfe5216-44a8-4980-9f54-90c33b825a4b" providerId="AD" clId="Web-{E31B8A69-5A61-8893-9928-313E3EAC66B4}" dt="2022-04-02T15:19:46.969" v="20"/>
        <pc:sldMkLst>
          <pc:docMk/>
          <pc:sldMk cId="2466583995" sldId="258"/>
        </pc:sldMkLst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2466583995" sldId="258"/>
            <ac:spMk id="2" creationId="{E4B2FC61-FA20-5F6D-B6A2-E8FBF52E9473}"/>
          </ac:spMkLst>
        </pc:spChg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2466583995" sldId="258"/>
            <ac:spMk id="3" creationId="{3E49FF3E-A890-50DB-467B-4A2D898FC048}"/>
          </ac:spMkLst>
        </pc:spChg>
      </pc:sldChg>
      <pc:sldChg chg="modSp mod modClrScheme chgLayout">
        <pc:chgData name="Streeby, Courtney" userId="S::cstreeby@radford.edu::0bfe5216-44a8-4980-9f54-90c33b825a4b" providerId="AD" clId="Web-{E31B8A69-5A61-8893-9928-313E3EAC66B4}" dt="2022-04-02T15:19:46.969" v="20"/>
        <pc:sldMkLst>
          <pc:docMk/>
          <pc:sldMk cId="4168423806" sldId="259"/>
        </pc:sldMkLst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4168423806" sldId="259"/>
            <ac:spMk id="2" creationId="{580ECC3C-B1D0-010D-EE58-602517113E46}"/>
          </ac:spMkLst>
        </pc:spChg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4168423806" sldId="259"/>
            <ac:spMk id="3" creationId="{61924988-637B-420E-F0C1-8C3D710AA4B0}"/>
          </ac:spMkLst>
        </pc:spChg>
      </pc:sldChg>
      <pc:sldChg chg="modSp mod modClrScheme chgLayout">
        <pc:chgData name="Streeby, Courtney" userId="S::cstreeby@radford.edu::0bfe5216-44a8-4980-9f54-90c33b825a4b" providerId="AD" clId="Web-{E31B8A69-5A61-8893-9928-313E3EAC66B4}" dt="2022-04-02T15:19:46.969" v="20"/>
        <pc:sldMkLst>
          <pc:docMk/>
          <pc:sldMk cId="446660086" sldId="260"/>
        </pc:sldMkLst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446660086" sldId="260"/>
            <ac:spMk id="2" creationId="{2DF2EE04-D156-40E4-0D36-EFB88CD6E702}"/>
          </ac:spMkLst>
        </pc:spChg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446660086" sldId="260"/>
            <ac:spMk id="3" creationId="{E7382C89-A12F-CDCF-BDB3-D22591751655}"/>
          </ac:spMkLst>
        </pc:spChg>
      </pc:sldChg>
      <pc:sldChg chg="modSp mod modClrScheme chgLayout">
        <pc:chgData name="Streeby, Courtney" userId="S::cstreeby@radford.edu::0bfe5216-44a8-4980-9f54-90c33b825a4b" providerId="AD" clId="Web-{E31B8A69-5A61-8893-9928-313E3EAC66B4}" dt="2022-04-02T15:19:46.969" v="20"/>
        <pc:sldMkLst>
          <pc:docMk/>
          <pc:sldMk cId="1202360330" sldId="261"/>
        </pc:sldMkLst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1202360330" sldId="261"/>
            <ac:spMk id="2" creationId="{98DF3F49-087F-0810-1092-D44D9EDFFB1E}"/>
          </ac:spMkLst>
        </pc:spChg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1202360330" sldId="261"/>
            <ac:spMk id="3" creationId="{B929F05D-E413-BBC9-2C01-BBACE083AFD5}"/>
          </ac:spMkLst>
        </pc:spChg>
      </pc:sldChg>
      <pc:sldChg chg="modSp mod modClrScheme chgLayout">
        <pc:chgData name="Streeby, Courtney" userId="S::cstreeby@radford.edu::0bfe5216-44a8-4980-9f54-90c33b825a4b" providerId="AD" clId="Web-{E31B8A69-5A61-8893-9928-313E3EAC66B4}" dt="2022-04-02T15:19:46.969" v="20"/>
        <pc:sldMkLst>
          <pc:docMk/>
          <pc:sldMk cId="4178067994" sldId="262"/>
        </pc:sldMkLst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4178067994" sldId="262"/>
            <ac:spMk id="2" creationId="{BD4694F4-8FBE-7AB5-4284-76662CF984EA}"/>
          </ac:spMkLst>
        </pc:spChg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4178067994" sldId="262"/>
            <ac:spMk id="3" creationId="{3E26AF7B-BD61-C1FA-BDDD-6D7511E5AC15}"/>
          </ac:spMkLst>
        </pc:spChg>
      </pc:sldChg>
      <pc:sldChg chg="modSp mod modClrScheme chgLayout">
        <pc:chgData name="Streeby, Courtney" userId="S::cstreeby@radford.edu::0bfe5216-44a8-4980-9f54-90c33b825a4b" providerId="AD" clId="Web-{E31B8A69-5A61-8893-9928-313E3EAC66B4}" dt="2022-04-02T15:19:46.969" v="20"/>
        <pc:sldMkLst>
          <pc:docMk/>
          <pc:sldMk cId="3360904704" sldId="263"/>
        </pc:sldMkLst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3360904704" sldId="263"/>
            <ac:spMk id="2" creationId="{89D62E6A-A7C7-2393-B835-2F3F2404E42A}"/>
          </ac:spMkLst>
        </pc:spChg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3360904704" sldId="263"/>
            <ac:spMk id="3" creationId="{19D7E83C-D4EC-11D1-7EA6-0A7F6685D4D8}"/>
          </ac:spMkLst>
        </pc:spChg>
      </pc:sldChg>
      <pc:sldChg chg="modSp mod modClrScheme chgLayout">
        <pc:chgData name="Streeby, Courtney" userId="S::cstreeby@radford.edu::0bfe5216-44a8-4980-9f54-90c33b825a4b" providerId="AD" clId="Web-{E31B8A69-5A61-8893-9928-313E3EAC66B4}" dt="2022-04-02T15:19:46.969" v="20"/>
        <pc:sldMkLst>
          <pc:docMk/>
          <pc:sldMk cId="3461059780" sldId="264"/>
        </pc:sldMkLst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3461059780" sldId="264"/>
            <ac:spMk id="2" creationId="{761C480B-2BFD-C869-1A1B-E7F726E978BD}"/>
          </ac:spMkLst>
        </pc:spChg>
        <pc:spChg chg="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3461059780" sldId="264"/>
            <ac:spMk id="3" creationId="{B92B2309-E6DE-1E1E-D8DA-8B41AEB3D521}"/>
          </ac:spMkLst>
        </pc:spChg>
      </pc:sldChg>
      <pc:sldChg chg="addSp delSp modSp new del mod setBg modClrScheme setClrOvrMap delDesignElem chgLayout">
        <pc:chgData name="Streeby, Courtney" userId="S::cstreeby@radford.edu::0bfe5216-44a8-4980-9f54-90c33b825a4b" providerId="AD" clId="Web-{E31B8A69-5A61-8893-9928-313E3EAC66B4}" dt="2022-04-02T15:20:29.158" v="22"/>
        <pc:sldMkLst>
          <pc:docMk/>
          <pc:sldMk cId="3855972299" sldId="265"/>
        </pc:sldMkLst>
        <pc:spChg chg="del">
          <ac:chgData name="Streeby, Courtney" userId="S::cstreeby@radford.edu::0bfe5216-44a8-4980-9f54-90c33b825a4b" providerId="AD" clId="Web-{E31B8A69-5A61-8893-9928-313E3EAC66B4}" dt="2022-04-02T15:17:09.169" v="1"/>
          <ac:spMkLst>
            <pc:docMk/>
            <pc:sldMk cId="3855972299" sldId="265"/>
            <ac:spMk id="2" creationId="{63F801F2-2039-AA7B-7CC7-E88065C88E8B}"/>
          </ac:spMkLst>
        </pc:spChg>
        <pc:spChg chg="add del mod ord">
          <ac:chgData name="Streeby, Courtney" userId="S::cstreeby@radford.edu::0bfe5216-44a8-4980-9f54-90c33b825a4b" providerId="AD" clId="Web-{E31B8A69-5A61-8893-9928-313E3EAC66B4}" dt="2022-04-02T15:18:47.859" v="11"/>
          <ac:spMkLst>
            <pc:docMk/>
            <pc:sldMk cId="3855972299" sldId="265"/>
            <ac:spMk id="3" creationId="{2D70BBC7-629A-E960-7479-32E1AB2E8ED8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34.483" v="6"/>
          <ac:spMkLst>
            <pc:docMk/>
            <pc:sldMk cId="3855972299" sldId="265"/>
            <ac:spMk id="8" creationId="{3741B58E-3B65-4A01-A276-975AB2CF8A08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34.483" v="6"/>
          <ac:spMkLst>
            <pc:docMk/>
            <pc:sldMk cId="3855972299" sldId="265"/>
            <ac:spMk id="10" creationId="{7AAC67C3-831B-4AB1-A259-DFB839CAFAFC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34.483" v="6"/>
          <ac:spMkLst>
            <pc:docMk/>
            <pc:sldMk cId="3855972299" sldId="265"/>
            <ac:spMk id="12" creationId="{054B3F04-9EAC-45C0-B3CE-0387EEA10A0C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36.765" v="8"/>
          <ac:spMkLst>
            <pc:docMk/>
            <pc:sldMk cId="3855972299" sldId="265"/>
            <ac:spMk id="14" creationId="{CECF0FC6-D57B-48B6-9036-F4FFD91A4B34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36.765" v="8"/>
          <ac:spMkLst>
            <pc:docMk/>
            <pc:sldMk cId="3855972299" sldId="265"/>
            <ac:spMk id="15" creationId="{717A211C-5863-4303-AC3D-AEBFDF6D6A4C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36.765" v="8"/>
          <ac:spMkLst>
            <pc:docMk/>
            <pc:sldMk cId="3855972299" sldId="265"/>
            <ac:spMk id="16" creationId="{087519CD-2FFF-42E3-BB0C-FEAA828BA5DB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47.859" v="10"/>
          <ac:spMkLst>
            <pc:docMk/>
            <pc:sldMk cId="3855972299" sldId="265"/>
            <ac:spMk id="18" creationId="{1F3985C0-E548-44D2-B30E-F3E42DADE133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47.859" v="10"/>
          <ac:spMkLst>
            <pc:docMk/>
            <pc:sldMk cId="3855972299" sldId="265"/>
            <ac:spMk id="19" creationId="{52C0B2E1-0268-42EC-ABD3-94F81A05BCBD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47.859" v="10"/>
          <ac:spMkLst>
            <pc:docMk/>
            <pc:sldMk cId="3855972299" sldId="265"/>
            <ac:spMk id="20" creationId="{7D2256B4-48EA-40FC-BBC0-AA1EE6E0080C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47.859" v="10"/>
          <ac:spMkLst>
            <pc:docMk/>
            <pc:sldMk cId="3855972299" sldId="265"/>
            <ac:spMk id="22" creationId="{FBDCECDC-EEE3-4128-AA5E-82A8C08796E8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47.859" v="10"/>
          <ac:spMkLst>
            <pc:docMk/>
            <pc:sldMk cId="3855972299" sldId="265"/>
            <ac:spMk id="23" creationId="{4260EDE0-989C-4E16-AF94-F652294D828E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57.078" v="12"/>
          <ac:spMkLst>
            <pc:docMk/>
            <pc:sldMk cId="3855972299" sldId="265"/>
            <ac:spMk id="25" creationId="{E54CE3AD-C754-4F1E-A76F-1EDDF71796A0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8:57.078" v="12"/>
          <ac:spMkLst>
            <pc:docMk/>
            <pc:sldMk cId="3855972299" sldId="265"/>
            <ac:spMk id="26" creationId="{D238B743-4443-4735-BFC2-B514F64099E8}"/>
          </ac:spMkLst>
        </pc:spChg>
        <pc:spChg chg="add mod ord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3855972299" sldId="265"/>
            <ac:spMk id="27" creationId="{2D70BBC7-629A-E960-7479-32E1AB2E8ED8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3855972299" sldId="265"/>
            <ac:spMk id="29" creationId="{11A978AA-7672-42C4-B5ED-55539D564D6E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3855972299" sldId="265"/>
            <ac:spMk id="30" creationId="{7B938393-3C03-4A4C-9BEF-927DC2366562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9:46.969" v="20"/>
          <ac:spMkLst>
            <pc:docMk/>
            <pc:sldMk cId="3855972299" sldId="265"/>
            <ac:spMk id="31" creationId="{A092A857-B226-45FB-955B-CBB2C1B5318E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9:14.109" v="15"/>
          <ac:spMkLst>
            <pc:docMk/>
            <pc:sldMk cId="3855972299" sldId="265"/>
            <ac:spMk id="32" creationId="{35230A27-1553-42F8-99D7-829868E13715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9:14.109" v="15"/>
          <ac:spMkLst>
            <pc:docMk/>
            <pc:sldMk cId="3855972299" sldId="265"/>
            <ac:spMk id="34" creationId="{A772232D-B4D6-429F-B3D1-2D9891B85E08}"/>
          </ac:spMkLst>
        </pc:spChg>
        <pc:spChg chg="add del">
          <ac:chgData name="Streeby, Courtney" userId="S::cstreeby@radford.edu::0bfe5216-44a8-4980-9f54-90c33b825a4b" providerId="AD" clId="Web-{E31B8A69-5A61-8893-9928-313E3EAC66B4}" dt="2022-04-02T15:19:18.235" v="17"/>
          <ac:spMkLst>
            <pc:docMk/>
            <pc:sldMk cId="3855972299" sldId="265"/>
            <ac:spMk id="38" creationId="{C8DD82D3-D002-45B0-B16A-82B3DA4EFDDB}"/>
          </ac:spMkLst>
        </pc:spChg>
        <pc:cxnChg chg="add del">
          <ac:chgData name="Streeby, Courtney" userId="S::cstreeby@radford.edu::0bfe5216-44a8-4980-9f54-90c33b825a4b" providerId="AD" clId="Web-{E31B8A69-5A61-8893-9928-313E3EAC66B4}" dt="2022-04-02T15:18:47.859" v="10"/>
          <ac:cxnSpMkLst>
            <pc:docMk/>
            <pc:sldMk cId="3855972299" sldId="265"/>
            <ac:cxnSpMk id="21" creationId="{3D44BCCA-102D-4A9D-B1E4-2450CAF0B05E}"/>
          </ac:cxnSpMkLst>
        </pc:cxnChg>
        <pc:cxnChg chg="add del">
          <ac:chgData name="Streeby, Courtney" userId="S::cstreeby@radford.edu::0bfe5216-44a8-4980-9f54-90c33b825a4b" providerId="AD" clId="Web-{E31B8A69-5A61-8893-9928-313E3EAC66B4}" dt="2022-04-02T15:19:14.109" v="15"/>
          <ac:cxnSpMkLst>
            <pc:docMk/>
            <pc:sldMk cId="3855972299" sldId="265"/>
            <ac:cxnSpMk id="36" creationId="{02CC3441-26B3-4381-B3DF-8AE3C288BC0D}"/>
          </ac:cxnSpMkLst>
        </pc:cxnChg>
        <pc:cxnChg chg="add del">
          <ac:chgData name="Streeby, Courtney" userId="S::cstreeby@radford.edu::0bfe5216-44a8-4980-9f54-90c33b825a4b" providerId="AD" clId="Web-{E31B8A69-5A61-8893-9928-313E3EAC66B4}" dt="2022-04-02T15:19:18.235" v="17"/>
          <ac:cxnSpMkLst>
            <pc:docMk/>
            <pc:sldMk cId="3855972299" sldId="265"/>
            <ac:cxnSpMk id="39" creationId="{9F09C252-16FE-4557-AD6D-BB5CA773496C}"/>
          </ac:cxnSpMkLst>
        </pc:cxnChg>
      </pc:sldChg>
      <pc:sldMasterChg chg="del delSldLayout">
        <pc:chgData name="Streeby, Courtney" userId="S::cstreeby@radford.edu::0bfe5216-44a8-4980-9f54-90c33b825a4b" providerId="AD" clId="Web-{E31B8A69-5A61-8893-9928-313E3EAC66B4}" dt="2022-04-02T15:18:00.045" v="2"/>
        <pc:sldMasterMkLst>
          <pc:docMk/>
          <pc:sldMasterMk cId="1054498518" sldId="2147484040"/>
        </pc:sldMasterMkLst>
        <pc:sldLayoutChg chg="del">
          <pc:chgData name="Streeby, Courtney" userId="S::cstreeby@radford.edu::0bfe5216-44a8-4980-9f54-90c33b825a4b" providerId="AD" clId="Web-{E31B8A69-5A61-8893-9928-313E3EAC66B4}" dt="2022-04-02T15:18:00.045" v="2"/>
          <pc:sldLayoutMkLst>
            <pc:docMk/>
            <pc:sldMasterMk cId="1054498518" sldId="2147484040"/>
            <pc:sldLayoutMk cId="121575588" sldId="2147484041"/>
          </pc:sldLayoutMkLst>
        </pc:sldLayoutChg>
        <pc:sldLayoutChg chg="del">
          <pc:chgData name="Streeby, Courtney" userId="S::cstreeby@radford.edu::0bfe5216-44a8-4980-9f54-90c33b825a4b" providerId="AD" clId="Web-{E31B8A69-5A61-8893-9928-313E3EAC66B4}" dt="2022-04-02T15:18:00.045" v="2"/>
          <pc:sldLayoutMkLst>
            <pc:docMk/>
            <pc:sldMasterMk cId="1054498518" sldId="2147484040"/>
            <pc:sldLayoutMk cId="1240550370" sldId="2147484042"/>
          </pc:sldLayoutMkLst>
        </pc:sldLayoutChg>
        <pc:sldLayoutChg chg="del">
          <pc:chgData name="Streeby, Courtney" userId="S::cstreeby@radford.edu::0bfe5216-44a8-4980-9f54-90c33b825a4b" providerId="AD" clId="Web-{E31B8A69-5A61-8893-9928-313E3EAC66B4}" dt="2022-04-02T15:18:00.045" v="2"/>
          <pc:sldLayoutMkLst>
            <pc:docMk/>
            <pc:sldMasterMk cId="1054498518" sldId="2147484040"/>
            <pc:sldLayoutMk cId="2683790991" sldId="2147484043"/>
          </pc:sldLayoutMkLst>
        </pc:sldLayoutChg>
        <pc:sldLayoutChg chg="del">
          <pc:chgData name="Streeby, Courtney" userId="S::cstreeby@radford.edu::0bfe5216-44a8-4980-9f54-90c33b825a4b" providerId="AD" clId="Web-{E31B8A69-5A61-8893-9928-313E3EAC66B4}" dt="2022-04-02T15:18:00.045" v="2"/>
          <pc:sldLayoutMkLst>
            <pc:docMk/>
            <pc:sldMasterMk cId="1054498518" sldId="2147484040"/>
            <pc:sldLayoutMk cId="1704025787" sldId="2147484044"/>
          </pc:sldLayoutMkLst>
        </pc:sldLayoutChg>
        <pc:sldLayoutChg chg="del">
          <pc:chgData name="Streeby, Courtney" userId="S::cstreeby@radford.edu::0bfe5216-44a8-4980-9f54-90c33b825a4b" providerId="AD" clId="Web-{E31B8A69-5A61-8893-9928-313E3EAC66B4}" dt="2022-04-02T15:18:00.045" v="2"/>
          <pc:sldLayoutMkLst>
            <pc:docMk/>
            <pc:sldMasterMk cId="1054498518" sldId="2147484040"/>
            <pc:sldLayoutMk cId="1507320864" sldId="2147484045"/>
          </pc:sldLayoutMkLst>
        </pc:sldLayoutChg>
        <pc:sldLayoutChg chg="del">
          <pc:chgData name="Streeby, Courtney" userId="S::cstreeby@radford.edu::0bfe5216-44a8-4980-9f54-90c33b825a4b" providerId="AD" clId="Web-{E31B8A69-5A61-8893-9928-313E3EAC66B4}" dt="2022-04-02T15:18:00.045" v="2"/>
          <pc:sldLayoutMkLst>
            <pc:docMk/>
            <pc:sldMasterMk cId="1054498518" sldId="2147484040"/>
            <pc:sldLayoutMk cId="4266653756" sldId="2147484046"/>
          </pc:sldLayoutMkLst>
        </pc:sldLayoutChg>
        <pc:sldLayoutChg chg="del">
          <pc:chgData name="Streeby, Courtney" userId="S::cstreeby@radford.edu::0bfe5216-44a8-4980-9f54-90c33b825a4b" providerId="AD" clId="Web-{E31B8A69-5A61-8893-9928-313E3EAC66B4}" dt="2022-04-02T15:18:00.045" v="2"/>
          <pc:sldLayoutMkLst>
            <pc:docMk/>
            <pc:sldMasterMk cId="1054498518" sldId="2147484040"/>
            <pc:sldLayoutMk cId="1259097654" sldId="2147484047"/>
          </pc:sldLayoutMkLst>
        </pc:sldLayoutChg>
        <pc:sldLayoutChg chg="del">
          <pc:chgData name="Streeby, Courtney" userId="S::cstreeby@radford.edu::0bfe5216-44a8-4980-9f54-90c33b825a4b" providerId="AD" clId="Web-{E31B8A69-5A61-8893-9928-313E3EAC66B4}" dt="2022-04-02T15:18:00.045" v="2"/>
          <pc:sldLayoutMkLst>
            <pc:docMk/>
            <pc:sldMasterMk cId="1054498518" sldId="2147484040"/>
            <pc:sldLayoutMk cId="3617170814" sldId="2147484048"/>
          </pc:sldLayoutMkLst>
        </pc:sldLayoutChg>
        <pc:sldLayoutChg chg="del">
          <pc:chgData name="Streeby, Courtney" userId="S::cstreeby@radford.edu::0bfe5216-44a8-4980-9f54-90c33b825a4b" providerId="AD" clId="Web-{E31B8A69-5A61-8893-9928-313E3EAC66B4}" dt="2022-04-02T15:18:00.045" v="2"/>
          <pc:sldLayoutMkLst>
            <pc:docMk/>
            <pc:sldMasterMk cId="1054498518" sldId="2147484040"/>
            <pc:sldLayoutMk cId="3681848565" sldId="2147484049"/>
          </pc:sldLayoutMkLst>
        </pc:sldLayoutChg>
        <pc:sldLayoutChg chg="del">
          <pc:chgData name="Streeby, Courtney" userId="S::cstreeby@radford.edu::0bfe5216-44a8-4980-9f54-90c33b825a4b" providerId="AD" clId="Web-{E31B8A69-5A61-8893-9928-313E3EAC66B4}" dt="2022-04-02T15:18:00.045" v="2"/>
          <pc:sldLayoutMkLst>
            <pc:docMk/>
            <pc:sldMasterMk cId="1054498518" sldId="2147484040"/>
            <pc:sldLayoutMk cId="2599748653" sldId="2147484050"/>
          </pc:sldLayoutMkLst>
        </pc:sldLayoutChg>
        <pc:sldLayoutChg chg="del">
          <pc:chgData name="Streeby, Courtney" userId="S::cstreeby@radford.edu::0bfe5216-44a8-4980-9f54-90c33b825a4b" providerId="AD" clId="Web-{E31B8A69-5A61-8893-9928-313E3EAC66B4}" dt="2022-04-02T15:18:00.045" v="2"/>
          <pc:sldLayoutMkLst>
            <pc:docMk/>
            <pc:sldMasterMk cId="1054498518" sldId="2147484040"/>
            <pc:sldLayoutMk cId="2711107838" sldId="2147484051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E31B8A69-5A61-8893-9928-313E3EAC66B4}" dt="2022-04-02T15:18:16.702" v="3"/>
        <pc:sldMasterMkLst>
          <pc:docMk/>
          <pc:sldMasterMk cId="3534298384" sldId="2147484052"/>
        </pc:sldMasterMkLst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2035994737" sldId="2147484053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79859024" sldId="2147484054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1937592091" sldId="2147484055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562613994" sldId="2147484056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2988149090" sldId="2147484057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4091208664" sldId="2147484058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3707960511" sldId="2147484059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4043348496" sldId="2147484060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2419818527" sldId="2147484061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3885943067" sldId="2147484062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3537330561" sldId="2147484063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119880364" sldId="2147484064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803660512" sldId="2147484065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2860758357" sldId="2147484066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1139928444" sldId="2147484067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855207047" sldId="2147484068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16.702" v="3"/>
          <pc:sldLayoutMkLst>
            <pc:docMk/>
            <pc:sldMasterMk cId="3534298384" sldId="2147484052"/>
            <pc:sldLayoutMk cId="2407201217" sldId="2147484069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E31B8A69-5A61-8893-9928-313E3EAC66B4}" dt="2022-04-02T15:18:28.374" v="4"/>
        <pc:sldMasterMkLst>
          <pc:docMk/>
          <pc:sldMasterMk cId="3394801567" sldId="2147484070"/>
        </pc:sldMasterMkLst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484610108" sldId="2147484071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2009321953" sldId="2147484072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2791206940" sldId="2147484073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292599032" sldId="2147484074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906308614" sldId="2147484075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1780240588" sldId="2147484076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3421494706" sldId="2147484077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1060619778" sldId="2147484078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2070586400" sldId="2147484079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697399579" sldId="2147484080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1090415179" sldId="2147484081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2785560245" sldId="2147484082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2799831175" sldId="2147484083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1081799485" sldId="2147484084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2772425395" sldId="2147484085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28.374" v="4"/>
          <pc:sldLayoutMkLst>
            <pc:docMk/>
            <pc:sldMasterMk cId="3394801567" sldId="2147484070"/>
            <pc:sldLayoutMk cId="1268005509" sldId="2147484086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E31B8A69-5A61-8893-9928-313E3EAC66B4}" dt="2022-04-02T15:18:57.078" v="12"/>
        <pc:sldMasterMkLst>
          <pc:docMk/>
          <pc:sldMasterMk cId="2729378826" sldId="2147484087"/>
        </pc:sldMasterMkLst>
        <pc:sldLayoutChg chg="add del mod replId">
          <pc:chgData name="Streeby, Courtney" userId="S::cstreeby@radford.edu::0bfe5216-44a8-4980-9f54-90c33b825a4b" providerId="AD" clId="Web-{E31B8A69-5A61-8893-9928-313E3EAC66B4}" dt="2022-04-02T15:18:57.078" v="12"/>
          <pc:sldLayoutMkLst>
            <pc:docMk/>
            <pc:sldMasterMk cId="2729378826" sldId="2147484087"/>
            <pc:sldLayoutMk cId="2072319231" sldId="2147484088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57.078" v="12"/>
          <pc:sldLayoutMkLst>
            <pc:docMk/>
            <pc:sldMasterMk cId="2729378826" sldId="2147484087"/>
            <pc:sldLayoutMk cId="1881235221" sldId="2147484089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57.078" v="12"/>
          <pc:sldLayoutMkLst>
            <pc:docMk/>
            <pc:sldMasterMk cId="2729378826" sldId="2147484087"/>
            <pc:sldLayoutMk cId="922729976" sldId="2147484090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57.078" v="12"/>
          <pc:sldLayoutMkLst>
            <pc:docMk/>
            <pc:sldMasterMk cId="2729378826" sldId="2147484087"/>
            <pc:sldLayoutMk cId="3438475245" sldId="2147484091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57.078" v="12"/>
          <pc:sldLayoutMkLst>
            <pc:docMk/>
            <pc:sldMasterMk cId="2729378826" sldId="2147484087"/>
            <pc:sldLayoutMk cId="1995044145" sldId="2147484092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57.078" v="12"/>
          <pc:sldLayoutMkLst>
            <pc:docMk/>
            <pc:sldMasterMk cId="2729378826" sldId="2147484087"/>
            <pc:sldLayoutMk cId="2751515342" sldId="2147484093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57.078" v="12"/>
          <pc:sldLayoutMkLst>
            <pc:docMk/>
            <pc:sldMasterMk cId="2729378826" sldId="2147484087"/>
            <pc:sldLayoutMk cId="662206733" sldId="2147484094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57.078" v="12"/>
          <pc:sldLayoutMkLst>
            <pc:docMk/>
            <pc:sldMasterMk cId="2729378826" sldId="2147484087"/>
            <pc:sldLayoutMk cId="2818164210" sldId="2147484095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57.078" v="12"/>
          <pc:sldLayoutMkLst>
            <pc:docMk/>
            <pc:sldMasterMk cId="2729378826" sldId="2147484087"/>
            <pc:sldLayoutMk cId="1373290914" sldId="2147484096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57.078" v="12"/>
          <pc:sldLayoutMkLst>
            <pc:docMk/>
            <pc:sldMasterMk cId="2729378826" sldId="2147484087"/>
            <pc:sldLayoutMk cId="2525558345" sldId="2147484097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8:57.078" v="12"/>
          <pc:sldLayoutMkLst>
            <pc:docMk/>
            <pc:sldMasterMk cId="2729378826" sldId="2147484087"/>
            <pc:sldLayoutMk cId="1747847236" sldId="2147484098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E31B8A69-5A61-8893-9928-313E3EAC66B4}" dt="2022-04-02T15:19:00" v="13"/>
        <pc:sldMasterMkLst>
          <pc:docMk/>
          <pc:sldMasterMk cId="99280113" sldId="2147484099"/>
        </pc:sldMasterMkLst>
        <pc:sldLayoutChg chg="add del mod replId">
          <pc:chgData name="Streeby, Courtney" userId="S::cstreeby@radford.edu::0bfe5216-44a8-4980-9f54-90c33b825a4b" providerId="AD" clId="Web-{E31B8A69-5A61-8893-9928-313E3EAC66B4}" dt="2022-04-02T15:19:00" v="13"/>
          <pc:sldLayoutMkLst>
            <pc:docMk/>
            <pc:sldMasterMk cId="99280113" sldId="2147484099"/>
            <pc:sldLayoutMk cId="586461901" sldId="2147484100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00" v="13"/>
          <pc:sldLayoutMkLst>
            <pc:docMk/>
            <pc:sldMasterMk cId="99280113" sldId="2147484099"/>
            <pc:sldLayoutMk cId="1830995377" sldId="2147484101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00" v="13"/>
          <pc:sldLayoutMkLst>
            <pc:docMk/>
            <pc:sldMasterMk cId="99280113" sldId="2147484099"/>
            <pc:sldLayoutMk cId="1147758463" sldId="2147484102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00" v="13"/>
          <pc:sldLayoutMkLst>
            <pc:docMk/>
            <pc:sldMasterMk cId="99280113" sldId="2147484099"/>
            <pc:sldLayoutMk cId="3426926621" sldId="2147484103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00" v="13"/>
          <pc:sldLayoutMkLst>
            <pc:docMk/>
            <pc:sldMasterMk cId="99280113" sldId="2147484099"/>
            <pc:sldLayoutMk cId="1510074259" sldId="2147484104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00" v="13"/>
          <pc:sldLayoutMkLst>
            <pc:docMk/>
            <pc:sldMasterMk cId="99280113" sldId="2147484099"/>
            <pc:sldLayoutMk cId="1281216505" sldId="2147484105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00" v="13"/>
          <pc:sldLayoutMkLst>
            <pc:docMk/>
            <pc:sldMasterMk cId="99280113" sldId="2147484099"/>
            <pc:sldLayoutMk cId="4154140503" sldId="2147484106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00" v="13"/>
          <pc:sldLayoutMkLst>
            <pc:docMk/>
            <pc:sldMasterMk cId="99280113" sldId="2147484099"/>
            <pc:sldLayoutMk cId="3472959122" sldId="2147484107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00" v="13"/>
          <pc:sldLayoutMkLst>
            <pc:docMk/>
            <pc:sldMasterMk cId="99280113" sldId="2147484099"/>
            <pc:sldLayoutMk cId="3519667716" sldId="2147484108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00" v="13"/>
          <pc:sldLayoutMkLst>
            <pc:docMk/>
            <pc:sldMasterMk cId="99280113" sldId="2147484099"/>
            <pc:sldLayoutMk cId="3293514926" sldId="2147484109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00" v="13"/>
          <pc:sldLayoutMkLst>
            <pc:docMk/>
            <pc:sldMasterMk cId="99280113" sldId="2147484099"/>
            <pc:sldLayoutMk cId="491782759" sldId="2147484110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E31B8A69-5A61-8893-9928-313E3EAC66B4}" dt="2022-04-02T15:19:18.235" v="17"/>
        <pc:sldMasterMkLst>
          <pc:docMk/>
          <pc:sldMasterMk cId="4078939124" sldId="2147484111"/>
        </pc:sldMasterMkLst>
        <pc:sldLayoutChg chg="add del mod replId">
          <pc:chgData name="Streeby, Courtney" userId="S::cstreeby@radford.edu::0bfe5216-44a8-4980-9f54-90c33b825a4b" providerId="AD" clId="Web-{E31B8A69-5A61-8893-9928-313E3EAC66B4}" dt="2022-04-02T15:19:18.235" v="17"/>
          <pc:sldLayoutMkLst>
            <pc:docMk/>
            <pc:sldMasterMk cId="4078939124" sldId="2147484111"/>
            <pc:sldLayoutMk cId="4028556282" sldId="2147484112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18.235" v="17"/>
          <pc:sldLayoutMkLst>
            <pc:docMk/>
            <pc:sldMasterMk cId="4078939124" sldId="2147484111"/>
            <pc:sldLayoutMk cId="6885617" sldId="2147484113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18.235" v="17"/>
          <pc:sldLayoutMkLst>
            <pc:docMk/>
            <pc:sldMasterMk cId="4078939124" sldId="2147484111"/>
            <pc:sldLayoutMk cId="1376455960" sldId="2147484114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18.235" v="17"/>
          <pc:sldLayoutMkLst>
            <pc:docMk/>
            <pc:sldMasterMk cId="4078939124" sldId="2147484111"/>
            <pc:sldLayoutMk cId="1933301339" sldId="2147484115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18.235" v="17"/>
          <pc:sldLayoutMkLst>
            <pc:docMk/>
            <pc:sldMasterMk cId="4078939124" sldId="2147484111"/>
            <pc:sldLayoutMk cId="3029843024" sldId="2147484116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18.235" v="17"/>
          <pc:sldLayoutMkLst>
            <pc:docMk/>
            <pc:sldMasterMk cId="4078939124" sldId="2147484111"/>
            <pc:sldLayoutMk cId="2760678955" sldId="2147484117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18.235" v="17"/>
          <pc:sldLayoutMkLst>
            <pc:docMk/>
            <pc:sldMasterMk cId="4078939124" sldId="2147484111"/>
            <pc:sldLayoutMk cId="1261405072" sldId="2147484118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18.235" v="17"/>
          <pc:sldLayoutMkLst>
            <pc:docMk/>
            <pc:sldMasterMk cId="4078939124" sldId="2147484111"/>
            <pc:sldLayoutMk cId="3355756683" sldId="2147484119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18.235" v="17"/>
          <pc:sldLayoutMkLst>
            <pc:docMk/>
            <pc:sldMasterMk cId="4078939124" sldId="2147484111"/>
            <pc:sldLayoutMk cId="1298230990" sldId="2147484120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18.235" v="17"/>
          <pc:sldLayoutMkLst>
            <pc:docMk/>
            <pc:sldMasterMk cId="4078939124" sldId="2147484111"/>
            <pc:sldLayoutMk cId="2629345901" sldId="2147484121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18.235" v="17"/>
          <pc:sldLayoutMkLst>
            <pc:docMk/>
            <pc:sldMasterMk cId="4078939124" sldId="2147484111"/>
            <pc:sldLayoutMk cId="3503297433" sldId="2147484122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E31B8A69-5A61-8893-9928-313E3EAC66B4}" dt="2022-04-02T15:19:27.797" v="18"/>
        <pc:sldMasterMkLst>
          <pc:docMk/>
          <pc:sldMasterMk cId="1655601633" sldId="2147484123"/>
        </pc:sldMasterMkLst>
        <pc:sldLayoutChg chg="add del mod replId">
          <pc:chgData name="Streeby, Courtney" userId="S::cstreeby@radford.edu::0bfe5216-44a8-4980-9f54-90c33b825a4b" providerId="AD" clId="Web-{E31B8A69-5A61-8893-9928-313E3EAC66B4}" dt="2022-04-02T15:19:27.797" v="18"/>
          <pc:sldLayoutMkLst>
            <pc:docMk/>
            <pc:sldMasterMk cId="1655601633" sldId="2147484123"/>
            <pc:sldLayoutMk cId="4064822823" sldId="2147484124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27.797" v="18"/>
          <pc:sldLayoutMkLst>
            <pc:docMk/>
            <pc:sldMasterMk cId="1655601633" sldId="2147484123"/>
            <pc:sldLayoutMk cId="2850366040" sldId="2147484125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27.797" v="18"/>
          <pc:sldLayoutMkLst>
            <pc:docMk/>
            <pc:sldMasterMk cId="1655601633" sldId="2147484123"/>
            <pc:sldLayoutMk cId="1440765798" sldId="2147484126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27.797" v="18"/>
          <pc:sldLayoutMkLst>
            <pc:docMk/>
            <pc:sldMasterMk cId="1655601633" sldId="2147484123"/>
            <pc:sldLayoutMk cId="2673814258" sldId="2147484127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27.797" v="18"/>
          <pc:sldLayoutMkLst>
            <pc:docMk/>
            <pc:sldMasterMk cId="1655601633" sldId="2147484123"/>
            <pc:sldLayoutMk cId="875273949" sldId="2147484128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27.797" v="18"/>
          <pc:sldLayoutMkLst>
            <pc:docMk/>
            <pc:sldMasterMk cId="1655601633" sldId="2147484123"/>
            <pc:sldLayoutMk cId="3918460602" sldId="2147484129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27.797" v="18"/>
          <pc:sldLayoutMkLst>
            <pc:docMk/>
            <pc:sldMasterMk cId="1655601633" sldId="2147484123"/>
            <pc:sldLayoutMk cId="539244182" sldId="2147484130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27.797" v="18"/>
          <pc:sldLayoutMkLst>
            <pc:docMk/>
            <pc:sldMasterMk cId="1655601633" sldId="2147484123"/>
            <pc:sldLayoutMk cId="98775629" sldId="2147484131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27.797" v="18"/>
          <pc:sldLayoutMkLst>
            <pc:docMk/>
            <pc:sldMasterMk cId="1655601633" sldId="2147484123"/>
            <pc:sldLayoutMk cId="499616853" sldId="2147484132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27.797" v="18"/>
          <pc:sldLayoutMkLst>
            <pc:docMk/>
            <pc:sldMasterMk cId="1655601633" sldId="2147484123"/>
            <pc:sldLayoutMk cId="2433950858" sldId="2147484133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27.797" v="18"/>
          <pc:sldLayoutMkLst>
            <pc:docMk/>
            <pc:sldMasterMk cId="1655601633" sldId="2147484123"/>
            <pc:sldLayoutMk cId="3413720324" sldId="2147484134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E31B8A69-5A61-8893-9928-313E3EAC66B4}" dt="2022-04-02T15:19:46.969" v="20"/>
        <pc:sldMasterMkLst>
          <pc:docMk/>
          <pc:sldMasterMk cId="4006378429" sldId="2147484135"/>
        </pc:sldMasterMkLst>
        <pc:sldLayoutChg chg="add del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4006378429" sldId="2147484135"/>
            <pc:sldLayoutMk cId="3271610999" sldId="2147484136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4006378429" sldId="2147484135"/>
            <pc:sldLayoutMk cId="895124094" sldId="2147484137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4006378429" sldId="2147484135"/>
            <pc:sldLayoutMk cId="110198296" sldId="2147484138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4006378429" sldId="2147484135"/>
            <pc:sldLayoutMk cId="908910772" sldId="2147484139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4006378429" sldId="2147484135"/>
            <pc:sldLayoutMk cId="777345698" sldId="2147484140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4006378429" sldId="2147484135"/>
            <pc:sldLayoutMk cId="46340873" sldId="2147484141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4006378429" sldId="2147484135"/>
            <pc:sldLayoutMk cId="3813110735" sldId="2147484142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4006378429" sldId="2147484135"/>
            <pc:sldLayoutMk cId="3106607389" sldId="2147484143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4006378429" sldId="2147484135"/>
            <pc:sldLayoutMk cId="602083005" sldId="2147484144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4006378429" sldId="2147484135"/>
            <pc:sldLayoutMk cId="610011422" sldId="2147484145"/>
          </pc:sldLayoutMkLst>
        </pc:sldLayoutChg>
        <pc:sldLayoutChg chg="add del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4006378429" sldId="2147484135"/>
            <pc:sldLayoutMk cId="3126919135" sldId="2147484146"/>
          </pc:sldLayoutMkLst>
        </pc:sldLayoutChg>
      </pc:sldMasterChg>
      <pc:sldMasterChg chg="add addSldLayout modSldLayout">
        <pc:chgData name="Streeby, Courtney" userId="S::cstreeby@radford.edu::0bfe5216-44a8-4980-9f54-90c33b825a4b" providerId="AD" clId="Web-{E31B8A69-5A61-8893-9928-313E3EAC66B4}" dt="2022-04-02T15:19:46.969" v="20"/>
        <pc:sldMasterMkLst>
          <pc:docMk/>
          <pc:sldMasterMk cId="1550310985" sldId="2147484147"/>
        </pc:sldMasterMkLst>
        <pc:sldLayoutChg chg="add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1550310985" sldId="2147484147"/>
            <pc:sldLayoutMk cId="1738289787" sldId="2147484148"/>
          </pc:sldLayoutMkLst>
        </pc:sldLayoutChg>
        <pc:sldLayoutChg chg="add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1550310985" sldId="2147484147"/>
            <pc:sldLayoutMk cId="2730529309" sldId="2147484149"/>
          </pc:sldLayoutMkLst>
        </pc:sldLayoutChg>
        <pc:sldLayoutChg chg="add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1550310985" sldId="2147484147"/>
            <pc:sldLayoutMk cId="1524284431" sldId="2147484150"/>
          </pc:sldLayoutMkLst>
        </pc:sldLayoutChg>
        <pc:sldLayoutChg chg="add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1550310985" sldId="2147484147"/>
            <pc:sldLayoutMk cId="1538912421" sldId="2147484151"/>
          </pc:sldLayoutMkLst>
        </pc:sldLayoutChg>
        <pc:sldLayoutChg chg="add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1550310985" sldId="2147484147"/>
            <pc:sldLayoutMk cId="167214834" sldId="2147484152"/>
          </pc:sldLayoutMkLst>
        </pc:sldLayoutChg>
        <pc:sldLayoutChg chg="add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1550310985" sldId="2147484147"/>
            <pc:sldLayoutMk cId="1065703461" sldId="2147484153"/>
          </pc:sldLayoutMkLst>
        </pc:sldLayoutChg>
        <pc:sldLayoutChg chg="add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1550310985" sldId="2147484147"/>
            <pc:sldLayoutMk cId="121328687" sldId="2147484154"/>
          </pc:sldLayoutMkLst>
        </pc:sldLayoutChg>
        <pc:sldLayoutChg chg="add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1550310985" sldId="2147484147"/>
            <pc:sldLayoutMk cId="3413848737" sldId="2147484155"/>
          </pc:sldLayoutMkLst>
        </pc:sldLayoutChg>
        <pc:sldLayoutChg chg="add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1550310985" sldId="2147484147"/>
            <pc:sldLayoutMk cId="674381039" sldId="2147484156"/>
          </pc:sldLayoutMkLst>
        </pc:sldLayoutChg>
        <pc:sldLayoutChg chg="add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1550310985" sldId="2147484147"/>
            <pc:sldLayoutMk cId="492614808" sldId="2147484157"/>
          </pc:sldLayoutMkLst>
        </pc:sldLayoutChg>
        <pc:sldLayoutChg chg="add mod replId">
          <pc:chgData name="Streeby, Courtney" userId="S::cstreeby@radford.edu::0bfe5216-44a8-4980-9f54-90c33b825a4b" providerId="AD" clId="Web-{E31B8A69-5A61-8893-9928-313E3EAC66B4}" dt="2022-04-02T15:19:46.969" v="20"/>
          <pc:sldLayoutMkLst>
            <pc:docMk/>
            <pc:sldMasterMk cId="1550310985" sldId="2147484147"/>
            <pc:sldLayoutMk cId="3059403833" sldId="2147484158"/>
          </pc:sldLayoutMkLst>
        </pc:sldLayoutChg>
      </pc:sldMasterChg>
    </pc:docChg>
  </pc:docChgLst>
  <pc:docChgLst>
    <pc:chgData name="Streeby, Courtney" userId="0bfe5216-44a8-4980-9f54-90c33b825a4b" providerId="ADAL" clId="{A5F62B30-E93A-41A1-8C36-24C3FD14BB18}"/>
    <pc:docChg chg="undo redo custSel addSld delSld modSld">
      <pc:chgData name="Streeby, Courtney" userId="0bfe5216-44a8-4980-9f54-90c33b825a4b" providerId="ADAL" clId="{A5F62B30-E93A-41A1-8C36-24C3FD14BB18}" dt="2022-04-08T02:45:37.609" v="4045" actId="20577"/>
      <pc:docMkLst>
        <pc:docMk/>
      </pc:docMkLst>
      <pc:sldChg chg="addSp delSp modSp mod setBg delDesignElem">
        <pc:chgData name="Streeby, Courtney" userId="0bfe5216-44a8-4980-9f54-90c33b825a4b" providerId="ADAL" clId="{A5F62B30-E93A-41A1-8C36-24C3FD14BB18}" dt="2022-04-02T15:23:29.048" v="6" actId="26606"/>
        <pc:sldMkLst>
          <pc:docMk/>
          <pc:sldMk cId="109857222" sldId="256"/>
        </pc:sldMkLst>
        <pc:spChg chg="mod">
          <ac:chgData name="Streeby, Courtney" userId="0bfe5216-44a8-4980-9f54-90c33b825a4b" providerId="ADAL" clId="{A5F62B30-E93A-41A1-8C36-24C3FD14BB18}" dt="2022-04-02T15:23:29.048" v="6" actId="2660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treeby, Courtney" userId="0bfe5216-44a8-4980-9f54-90c33b825a4b" providerId="ADAL" clId="{A5F62B30-E93A-41A1-8C36-24C3FD14BB18}" dt="2022-04-02T15:23:29.048" v="6" actId="26606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Streeby, Courtney" userId="0bfe5216-44a8-4980-9f54-90c33b825a4b" providerId="ADAL" clId="{A5F62B30-E93A-41A1-8C36-24C3FD14BB18}" dt="2022-04-02T15:23:29.048" v="6" actId="26606"/>
          <ac:spMkLst>
            <pc:docMk/>
            <pc:sldMk cId="109857222" sldId="256"/>
            <ac:spMk id="5" creationId="{6F5A5072-7B47-4D32-B52A-4EBBF590B8A5}"/>
          </ac:spMkLst>
        </pc:spChg>
        <pc:spChg chg="add">
          <ac:chgData name="Streeby, Courtney" userId="0bfe5216-44a8-4980-9f54-90c33b825a4b" providerId="ADAL" clId="{A5F62B30-E93A-41A1-8C36-24C3FD14BB18}" dt="2022-04-02T15:23:29.048" v="6" actId="26606"/>
          <ac:spMkLst>
            <pc:docMk/>
            <pc:sldMk cId="109857222" sldId="256"/>
            <ac:spMk id="6" creationId="{9715DAF0-AE1B-46C9-8A6B-DB2AA05AB91D}"/>
          </ac:spMkLst>
        </pc:spChg>
        <pc:spChg chg="add">
          <ac:chgData name="Streeby, Courtney" userId="0bfe5216-44a8-4980-9f54-90c33b825a4b" providerId="ADAL" clId="{A5F62B30-E93A-41A1-8C36-24C3FD14BB18}" dt="2022-04-02T15:23:29.048" v="6" actId="26606"/>
          <ac:spMkLst>
            <pc:docMk/>
            <pc:sldMk cId="109857222" sldId="256"/>
            <ac:spMk id="7" creationId="{AFF4A713-7B75-4B21-90D7-5AB19547C728}"/>
          </ac:spMkLst>
        </pc:spChg>
        <pc:spChg chg="del">
          <ac:chgData name="Streeby, Courtney" userId="0bfe5216-44a8-4980-9f54-90c33b825a4b" providerId="ADAL" clId="{A5F62B30-E93A-41A1-8C36-24C3FD14BB18}" dt="2022-04-02T15:23:21.007" v="2"/>
          <ac:spMkLst>
            <pc:docMk/>
            <pc:sldMk cId="109857222" sldId="256"/>
            <ac:spMk id="8" creationId="{787F4F1C-8D3D-4EC1-B72D-A0470A5A08B8}"/>
          </ac:spMkLst>
        </pc:spChg>
        <pc:spChg chg="add">
          <ac:chgData name="Streeby, Courtney" userId="0bfe5216-44a8-4980-9f54-90c33b825a4b" providerId="ADAL" clId="{A5F62B30-E93A-41A1-8C36-24C3FD14BB18}" dt="2022-04-02T15:23:29.048" v="6" actId="26606"/>
          <ac:spMkLst>
            <pc:docMk/>
            <pc:sldMk cId="109857222" sldId="256"/>
            <ac:spMk id="9" creationId="{DC631C0B-6DA6-4E57-8231-CE32B3434A7E}"/>
          </ac:spMkLst>
        </pc:spChg>
        <pc:spChg chg="add">
          <ac:chgData name="Streeby, Courtney" userId="0bfe5216-44a8-4980-9f54-90c33b825a4b" providerId="ADAL" clId="{A5F62B30-E93A-41A1-8C36-24C3FD14BB18}" dt="2022-04-02T15:23:29.048" v="6" actId="26606"/>
          <ac:spMkLst>
            <pc:docMk/>
            <pc:sldMk cId="109857222" sldId="256"/>
            <ac:spMk id="12" creationId="{6016219D-510E-4184-9090-6D5578A87BD1}"/>
          </ac:spMkLst>
        </pc:spChg>
        <pc:spChg chg="add">
          <ac:chgData name="Streeby, Courtney" userId="0bfe5216-44a8-4980-9f54-90c33b825a4b" providerId="ADAL" clId="{A5F62B30-E93A-41A1-8C36-24C3FD14BB18}" dt="2022-04-02T15:23:29.048" v="6" actId="26606"/>
          <ac:spMkLst>
            <pc:docMk/>
            <pc:sldMk cId="109857222" sldId="256"/>
            <ac:spMk id="18" creationId="{C29501E6-A978-4A61-9689-9085AF97A53A}"/>
          </ac:spMkLst>
        </pc:spChg>
        <pc:grpChg chg="del">
          <ac:chgData name="Streeby, Courtney" userId="0bfe5216-44a8-4980-9f54-90c33b825a4b" providerId="ADAL" clId="{A5F62B30-E93A-41A1-8C36-24C3FD14BB18}" dt="2022-04-02T15:23:21.007" v="2"/>
          <ac:grpSpMkLst>
            <pc:docMk/>
            <pc:sldMk cId="109857222" sldId="256"/>
            <ac:grpSpMk id="10" creationId="{D1E3DD61-64DB-46AD-B249-E273CD86B051}"/>
          </ac:grpSpMkLst>
        </pc:grpChg>
      </pc:sldChg>
      <pc:sldChg chg="addSp delSp modSp mod setBg setClrOvrMap delDesignElem">
        <pc:chgData name="Streeby, Courtney" userId="0bfe5216-44a8-4980-9f54-90c33b825a4b" providerId="ADAL" clId="{A5F62B30-E93A-41A1-8C36-24C3FD14BB18}" dt="2022-04-02T15:41:27.281" v="480" actId="12100"/>
        <pc:sldMkLst>
          <pc:docMk/>
          <pc:sldMk cId="4142939498" sldId="257"/>
        </pc:sldMkLst>
        <pc:spChg chg="del mod">
          <ac:chgData name="Streeby, Courtney" userId="0bfe5216-44a8-4980-9f54-90c33b825a4b" providerId="ADAL" clId="{A5F62B30-E93A-41A1-8C36-24C3FD14BB18}" dt="2022-04-02T15:27:55.626" v="45" actId="478"/>
          <ac:spMkLst>
            <pc:docMk/>
            <pc:sldMk cId="4142939498" sldId="257"/>
            <ac:spMk id="2" creationId="{4DA0429B-F976-51E1-8012-9B9C5F56DF4A}"/>
          </ac:spMkLst>
        </pc:spChg>
        <pc:spChg chg="add del mod">
          <ac:chgData name="Streeby, Courtney" userId="0bfe5216-44a8-4980-9f54-90c33b825a4b" providerId="ADAL" clId="{A5F62B30-E93A-41A1-8C36-24C3FD14BB18}" dt="2022-04-02T15:27:59.486" v="46" actId="478"/>
          <ac:spMkLst>
            <pc:docMk/>
            <pc:sldMk cId="4142939498" sldId="257"/>
            <ac:spMk id="6" creationId="{A0BAF3C8-03FA-4FD9-B1DC-C69FE014B66E}"/>
          </ac:spMkLst>
        </pc:spChg>
        <pc:spChg chg="add mod">
          <ac:chgData name="Streeby, Courtney" userId="0bfe5216-44a8-4980-9f54-90c33b825a4b" providerId="ADAL" clId="{A5F62B30-E93A-41A1-8C36-24C3FD14BB18}" dt="2022-04-02T15:40:44.740" v="477" actId="1076"/>
          <ac:spMkLst>
            <pc:docMk/>
            <pc:sldMk cId="4142939498" sldId="257"/>
            <ac:spMk id="7" creationId="{FEA4BDAB-6B2C-48F3-B7A1-1FD515DE2E2F}"/>
          </ac:spMkLst>
        </pc:spChg>
        <pc:spChg chg="del">
          <ac:chgData name="Streeby, Courtney" userId="0bfe5216-44a8-4980-9f54-90c33b825a4b" providerId="ADAL" clId="{A5F62B30-E93A-41A1-8C36-24C3FD14BB18}" dt="2022-04-02T15:23:21.007" v="2"/>
          <ac:spMkLst>
            <pc:docMk/>
            <pc:sldMk cId="4142939498" sldId="257"/>
            <ac:spMk id="9" creationId="{A3EFF7B1-6CB7-47D1-AD37-B870CA2B2151}"/>
          </ac:spMkLst>
        </pc:spChg>
        <pc:spChg chg="add del">
          <ac:chgData name="Streeby, Courtney" userId="0bfe5216-44a8-4980-9f54-90c33b825a4b" providerId="ADAL" clId="{A5F62B30-E93A-41A1-8C36-24C3FD14BB18}" dt="2022-04-02T15:24:07.072" v="8" actId="26606"/>
          <ac:spMkLst>
            <pc:docMk/>
            <pc:sldMk cId="4142939498" sldId="257"/>
            <ac:spMk id="10" creationId="{DCC231C8-C761-4B31-9B1C-C6D19248C6B3}"/>
          </ac:spMkLst>
        </pc:spChg>
        <pc:spChg chg="del">
          <ac:chgData name="Streeby, Courtney" userId="0bfe5216-44a8-4980-9f54-90c33b825a4b" providerId="ADAL" clId="{A5F62B30-E93A-41A1-8C36-24C3FD14BB18}" dt="2022-04-02T15:23:21.007" v="2"/>
          <ac:spMkLst>
            <pc:docMk/>
            <pc:sldMk cId="4142939498" sldId="257"/>
            <ac:spMk id="11" creationId="{7FA2962B-21B6-4689-A95D-A8FF6ADE47F1}"/>
          </ac:spMkLst>
        </pc:spChg>
        <pc:spChg chg="add del">
          <ac:chgData name="Streeby, Courtney" userId="0bfe5216-44a8-4980-9f54-90c33b825a4b" providerId="ADAL" clId="{A5F62B30-E93A-41A1-8C36-24C3FD14BB18}" dt="2022-04-02T15:28:48.778" v="58" actId="26606"/>
          <ac:spMkLst>
            <pc:docMk/>
            <pc:sldMk cId="4142939498" sldId="257"/>
            <ac:spMk id="12" creationId="{955A2079-FA98-4876-80F0-72364A7D2EA4}"/>
          </ac:spMkLst>
        </pc:spChg>
        <pc:spChg chg="add del">
          <ac:chgData name="Streeby, Courtney" userId="0bfe5216-44a8-4980-9f54-90c33b825a4b" providerId="ADAL" clId="{A5F62B30-E93A-41A1-8C36-24C3FD14BB18}" dt="2022-04-02T15:28:37.037" v="51" actId="26606"/>
          <ac:spMkLst>
            <pc:docMk/>
            <pc:sldMk cId="4142939498" sldId="257"/>
            <ac:spMk id="14" creationId="{E2384209-CB15-4CDF-9D31-C44FD9A3F20D}"/>
          </ac:spMkLst>
        </pc:spChg>
        <pc:spChg chg="add del">
          <ac:chgData name="Streeby, Courtney" userId="0bfe5216-44a8-4980-9f54-90c33b825a4b" providerId="ADAL" clId="{A5F62B30-E93A-41A1-8C36-24C3FD14BB18}" dt="2022-04-02T15:28:37.037" v="51" actId="26606"/>
          <ac:spMkLst>
            <pc:docMk/>
            <pc:sldMk cId="4142939498" sldId="257"/>
            <ac:spMk id="15" creationId="{2633B3B5-CC90-43F0-8714-D31D1F3F0209}"/>
          </ac:spMkLst>
        </pc:spChg>
        <pc:spChg chg="add del">
          <ac:chgData name="Streeby, Courtney" userId="0bfe5216-44a8-4980-9f54-90c33b825a4b" providerId="ADAL" clId="{A5F62B30-E93A-41A1-8C36-24C3FD14BB18}" dt="2022-04-02T15:28:37.037" v="51" actId="26606"/>
          <ac:spMkLst>
            <pc:docMk/>
            <pc:sldMk cId="4142939498" sldId="257"/>
            <ac:spMk id="16" creationId="{A8D57A06-A426-446D-B02C-A2DC6B62E45E}"/>
          </ac:spMkLst>
        </pc:spChg>
        <pc:spChg chg="add del">
          <ac:chgData name="Streeby, Courtney" userId="0bfe5216-44a8-4980-9f54-90c33b825a4b" providerId="ADAL" clId="{A5F62B30-E93A-41A1-8C36-24C3FD14BB18}" dt="2022-04-02T15:28:37.037" v="51" actId="26606"/>
          <ac:spMkLst>
            <pc:docMk/>
            <pc:sldMk cId="4142939498" sldId="257"/>
            <ac:spMk id="17" creationId="{AB8C311F-7253-4AED-9701-7FC0708C41C7}"/>
          </ac:spMkLst>
        </pc:spChg>
        <pc:spChg chg="add del">
          <ac:chgData name="Streeby, Courtney" userId="0bfe5216-44a8-4980-9f54-90c33b825a4b" providerId="ADAL" clId="{A5F62B30-E93A-41A1-8C36-24C3FD14BB18}" dt="2022-04-02T15:28:48.778" v="57" actId="26606"/>
          <ac:spMkLst>
            <pc:docMk/>
            <pc:sldMk cId="4142939498" sldId="257"/>
            <ac:spMk id="18" creationId="{257363FD-7E77-4145-9483-331A807ADF0E}"/>
          </ac:spMkLst>
        </pc:spChg>
        <pc:spChg chg="add del">
          <ac:chgData name="Streeby, Courtney" userId="0bfe5216-44a8-4980-9f54-90c33b825a4b" providerId="ADAL" clId="{A5F62B30-E93A-41A1-8C36-24C3FD14BB18}" dt="2022-04-02T15:28:39.932" v="53" actId="26606"/>
          <ac:spMkLst>
            <pc:docMk/>
            <pc:sldMk cId="4142939498" sldId="257"/>
            <ac:spMk id="20" creationId="{B4AD101E-2E66-40BD-855E-05AB6F2D0E41}"/>
          </ac:spMkLst>
        </pc:spChg>
        <pc:spChg chg="add del">
          <ac:chgData name="Streeby, Courtney" userId="0bfe5216-44a8-4980-9f54-90c33b825a4b" providerId="ADAL" clId="{A5F62B30-E93A-41A1-8C36-24C3FD14BB18}" dt="2022-04-02T15:28:39.932" v="53" actId="26606"/>
          <ac:spMkLst>
            <pc:docMk/>
            <pc:sldMk cId="4142939498" sldId="257"/>
            <ac:spMk id="21" creationId="{D9F5512A-48E1-4C07-B75E-3CCC517B6804}"/>
          </ac:spMkLst>
        </pc:spChg>
        <pc:spChg chg="add del">
          <ac:chgData name="Streeby, Courtney" userId="0bfe5216-44a8-4980-9f54-90c33b825a4b" providerId="ADAL" clId="{A5F62B30-E93A-41A1-8C36-24C3FD14BB18}" dt="2022-04-02T15:28:39.932" v="53" actId="26606"/>
          <ac:spMkLst>
            <pc:docMk/>
            <pc:sldMk cId="4142939498" sldId="257"/>
            <ac:spMk id="22" creationId="{3CD1EA40-7116-4FCB-9369-70F29FAA91EC}"/>
          </ac:spMkLst>
        </pc:spChg>
        <pc:spChg chg="add">
          <ac:chgData name="Streeby, Courtney" userId="0bfe5216-44a8-4980-9f54-90c33b825a4b" providerId="ADAL" clId="{A5F62B30-E93A-41A1-8C36-24C3FD14BB18}" dt="2022-04-02T15:40:15.269" v="471" actId="26606"/>
          <ac:spMkLst>
            <pc:docMk/>
            <pc:sldMk cId="4142939498" sldId="257"/>
            <ac:spMk id="24" creationId="{2596F992-698C-48C0-9D89-70DA4CE927EF}"/>
          </ac:spMkLst>
        </pc:spChg>
        <pc:spChg chg="add">
          <ac:chgData name="Streeby, Courtney" userId="0bfe5216-44a8-4980-9f54-90c33b825a4b" providerId="ADAL" clId="{A5F62B30-E93A-41A1-8C36-24C3FD14BB18}" dt="2022-04-02T15:40:15.269" v="471" actId="26606"/>
          <ac:spMkLst>
            <pc:docMk/>
            <pc:sldMk cId="4142939498" sldId="257"/>
            <ac:spMk id="25" creationId="{E7BFF8DC-0AE7-4AD2-9B28-2E5F26D62C30}"/>
          </ac:spMkLst>
        </pc:spChg>
        <pc:spChg chg="add">
          <ac:chgData name="Streeby, Courtney" userId="0bfe5216-44a8-4980-9f54-90c33b825a4b" providerId="ADAL" clId="{A5F62B30-E93A-41A1-8C36-24C3FD14BB18}" dt="2022-04-02T15:40:15.269" v="471" actId="26606"/>
          <ac:spMkLst>
            <pc:docMk/>
            <pc:sldMk cId="4142939498" sldId="257"/>
            <ac:spMk id="26" creationId="{7E0162AD-C6E5-4BF8-A453-76ADB36877D3}"/>
          </ac:spMkLst>
        </pc:spChg>
        <pc:spChg chg="del">
          <ac:chgData name="Streeby, Courtney" userId="0bfe5216-44a8-4980-9f54-90c33b825a4b" providerId="ADAL" clId="{A5F62B30-E93A-41A1-8C36-24C3FD14BB18}" dt="2022-04-02T15:23:21.007" v="2"/>
          <ac:spMkLst>
            <pc:docMk/>
            <pc:sldMk cId="4142939498" sldId="257"/>
            <ac:spMk id="27" creationId="{A00D2CE1-35C1-46E6-BD59-CEE668BD90F4}"/>
          </ac:spMkLst>
        </pc:spChg>
        <pc:spChg chg="del">
          <ac:chgData name="Streeby, Courtney" userId="0bfe5216-44a8-4980-9f54-90c33b825a4b" providerId="ADAL" clId="{A5F62B30-E93A-41A1-8C36-24C3FD14BB18}" dt="2022-04-02T15:23:21.007" v="2"/>
          <ac:spMkLst>
            <pc:docMk/>
            <pc:sldMk cId="4142939498" sldId="257"/>
            <ac:spMk id="35" creationId="{E18403B7-F2C7-4C07-8522-21C31910902C}"/>
          </ac:spMkLst>
        </pc:spChg>
        <pc:spChg chg="add del">
          <ac:chgData name="Streeby, Courtney" userId="0bfe5216-44a8-4980-9f54-90c33b825a4b" providerId="ADAL" clId="{A5F62B30-E93A-41A1-8C36-24C3FD14BB18}" dt="2022-04-02T15:28:39.932" v="53" actId="26606"/>
          <ac:spMkLst>
            <pc:docMk/>
            <pc:sldMk cId="4142939498" sldId="257"/>
            <ac:spMk id="45" creationId="{A5271697-90F1-4A23-8EF2-0179F2EAFACB}"/>
          </ac:spMkLst>
        </pc:spChg>
        <pc:grpChg chg="del">
          <ac:chgData name="Streeby, Courtney" userId="0bfe5216-44a8-4980-9f54-90c33b825a4b" providerId="ADAL" clId="{A5F62B30-E93A-41A1-8C36-24C3FD14BB18}" dt="2022-04-02T15:23:21.007" v="2"/>
          <ac:grpSpMkLst>
            <pc:docMk/>
            <pc:sldMk cId="4142939498" sldId="257"/>
            <ac:grpSpMk id="13" creationId="{A745280D-ED36-41FE-8EB1-CE597C99CFE8}"/>
          </ac:grpSpMkLst>
        </pc:grpChg>
        <pc:grpChg chg="del">
          <ac:chgData name="Streeby, Courtney" userId="0bfe5216-44a8-4980-9f54-90c33b825a4b" providerId="ADAL" clId="{A5F62B30-E93A-41A1-8C36-24C3FD14BB18}" dt="2022-04-02T15:23:21.007" v="2"/>
          <ac:grpSpMkLst>
            <pc:docMk/>
            <pc:sldMk cId="4142939498" sldId="257"/>
            <ac:grpSpMk id="19" creationId="{80E95A5C-1E97-41C3-9DEC-245FF6DEBF1F}"/>
          </ac:grpSpMkLst>
        </pc:grpChg>
        <pc:grpChg chg="add del">
          <ac:chgData name="Streeby, Courtney" userId="0bfe5216-44a8-4980-9f54-90c33b825a4b" providerId="ADAL" clId="{A5F62B30-E93A-41A1-8C36-24C3FD14BB18}" dt="2022-04-02T15:28:39.932" v="53" actId="26606"/>
          <ac:grpSpMkLst>
            <pc:docMk/>
            <pc:sldMk cId="4142939498" sldId="257"/>
            <ac:grpSpMk id="23" creationId="{F7DD3537-7141-4DCE-87A0-24A9FDECE7B9}"/>
          </ac:grpSpMkLst>
        </pc:grpChg>
        <pc:grpChg chg="del">
          <ac:chgData name="Streeby, Courtney" userId="0bfe5216-44a8-4980-9f54-90c33b825a4b" providerId="ADAL" clId="{A5F62B30-E93A-41A1-8C36-24C3FD14BB18}" dt="2022-04-02T15:23:21.007" v="2"/>
          <ac:grpSpMkLst>
            <pc:docMk/>
            <pc:sldMk cId="4142939498" sldId="257"/>
            <ac:grpSpMk id="29" creationId="{A58DCE86-9AE1-46D1-96D6-04B8B3EDF6FA}"/>
          </ac:grpSpMkLst>
        </pc:grpChg>
        <pc:grpChg chg="del">
          <ac:chgData name="Streeby, Courtney" userId="0bfe5216-44a8-4980-9f54-90c33b825a4b" providerId="ADAL" clId="{A5F62B30-E93A-41A1-8C36-24C3FD14BB18}" dt="2022-04-02T15:23:21.007" v="2"/>
          <ac:grpSpMkLst>
            <pc:docMk/>
            <pc:sldMk cId="4142939498" sldId="257"/>
            <ac:grpSpMk id="37" creationId="{23B58CC6-A99E-43AF-A467-256F19287FB8}"/>
          </ac:grpSpMkLst>
        </pc:grpChg>
        <pc:graphicFrameChg chg="add del modGraphic">
          <ac:chgData name="Streeby, Courtney" userId="0bfe5216-44a8-4980-9f54-90c33b825a4b" providerId="ADAL" clId="{A5F62B30-E93A-41A1-8C36-24C3FD14BB18}" dt="2022-04-02T15:25:15.921" v="11" actId="478"/>
          <ac:graphicFrameMkLst>
            <pc:docMk/>
            <pc:sldMk cId="4142939498" sldId="257"/>
            <ac:graphicFrameMk id="3" creationId="{88E033C7-7855-4701-A883-1705CD155F64}"/>
          </ac:graphicFrameMkLst>
        </pc:graphicFrameChg>
        <pc:graphicFrameChg chg="mod ord modGraphic">
          <ac:chgData name="Streeby, Courtney" userId="0bfe5216-44a8-4980-9f54-90c33b825a4b" providerId="ADAL" clId="{A5F62B30-E93A-41A1-8C36-24C3FD14BB18}" dt="2022-04-02T15:41:27.281" v="480" actId="12100"/>
          <ac:graphicFrameMkLst>
            <pc:docMk/>
            <pc:sldMk cId="4142939498" sldId="257"/>
            <ac:graphicFrameMk id="5" creationId="{83DA458A-4A8B-42B8-98B5-2E267D1B1153}"/>
          </ac:graphicFrameMkLst>
        </pc:graphicFrameChg>
      </pc:sldChg>
      <pc:sldChg chg="addSp delSp modSp mod setBg">
        <pc:chgData name="Streeby, Courtney" userId="0bfe5216-44a8-4980-9f54-90c33b825a4b" providerId="ADAL" clId="{A5F62B30-E93A-41A1-8C36-24C3FD14BB18}" dt="2022-04-08T02:42:27.469" v="4044" actId="403"/>
        <pc:sldMkLst>
          <pc:docMk/>
          <pc:sldMk cId="2466583995" sldId="258"/>
        </pc:sldMkLst>
        <pc:spChg chg="mod">
          <ac:chgData name="Streeby, Courtney" userId="0bfe5216-44a8-4980-9f54-90c33b825a4b" providerId="ADAL" clId="{A5F62B30-E93A-41A1-8C36-24C3FD14BB18}" dt="2022-04-02T15:42:39.342" v="490" actId="26606"/>
          <ac:spMkLst>
            <pc:docMk/>
            <pc:sldMk cId="2466583995" sldId="258"/>
            <ac:spMk id="2" creationId="{E4B2FC61-FA20-5F6D-B6A2-E8FBF52E9473}"/>
          </ac:spMkLst>
        </pc:spChg>
        <pc:spChg chg="add del mod">
          <ac:chgData name="Streeby, Courtney" userId="0bfe5216-44a8-4980-9f54-90c33b825a4b" providerId="ADAL" clId="{A5F62B30-E93A-41A1-8C36-24C3FD14BB18}" dt="2022-04-02T15:38:51.066" v="464" actId="26606"/>
          <ac:spMkLst>
            <pc:docMk/>
            <pc:sldMk cId="2466583995" sldId="258"/>
            <ac:spMk id="3" creationId="{3E49FF3E-A890-50DB-467B-4A2D898FC048}"/>
          </ac:spMkLst>
        </pc:spChg>
        <pc:spChg chg="add del">
          <ac:chgData name="Streeby, Courtney" userId="0bfe5216-44a8-4980-9f54-90c33b825a4b" providerId="ADAL" clId="{A5F62B30-E93A-41A1-8C36-24C3FD14BB18}" dt="2022-04-02T15:38:51.066" v="464" actId="26606"/>
          <ac:spMkLst>
            <pc:docMk/>
            <pc:sldMk cId="2466583995" sldId="258"/>
            <ac:spMk id="8" creationId="{1B15ED52-F352-441B-82BF-E0EA34836D08}"/>
          </ac:spMkLst>
        </pc:spChg>
        <pc:spChg chg="add del">
          <ac:chgData name="Streeby, Courtney" userId="0bfe5216-44a8-4980-9f54-90c33b825a4b" providerId="ADAL" clId="{A5F62B30-E93A-41A1-8C36-24C3FD14BB18}" dt="2022-04-02T15:38:51.066" v="464" actId="26606"/>
          <ac:spMkLst>
            <pc:docMk/>
            <pc:sldMk cId="2466583995" sldId="258"/>
            <ac:spMk id="10" creationId="{3B2E3793-BFE6-45A2-9B7B-E18844431C99}"/>
          </ac:spMkLst>
        </pc:spChg>
        <pc:spChg chg="add del">
          <ac:chgData name="Streeby, Courtney" userId="0bfe5216-44a8-4980-9f54-90c33b825a4b" providerId="ADAL" clId="{A5F62B30-E93A-41A1-8C36-24C3FD14BB18}" dt="2022-04-02T15:38:51.066" v="464" actId="26606"/>
          <ac:spMkLst>
            <pc:docMk/>
            <pc:sldMk cId="2466583995" sldId="258"/>
            <ac:spMk id="12" creationId="{BC4C4868-CB8F-4AF9-9CDB-8108F2C19B67}"/>
          </ac:spMkLst>
        </pc:spChg>
        <pc:spChg chg="add del">
          <ac:chgData name="Streeby, Courtney" userId="0bfe5216-44a8-4980-9f54-90c33b825a4b" providerId="ADAL" clId="{A5F62B30-E93A-41A1-8C36-24C3FD14BB18}" dt="2022-04-02T15:38:51.066" v="464" actId="26606"/>
          <ac:spMkLst>
            <pc:docMk/>
            <pc:sldMk cId="2466583995" sldId="258"/>
            <ac:spMk id="14" creationId="{375E0459-6403-40CD-989D-56A4407CA12E}"/>
          </ac:spMkLst>
        </pc:spChg>
        <pc:spChg chg="add del">
          <ac:chgData name="Streeby, Courtney" userId="0bfe5216-44a8-4980-9f54-90c33b825a4b" providerId="ADAL" clId="{A5F62B30-E93A-41A1-8C36-24C3FD14BB18}" dt="2022-04-02T15:38:51.066" v="464" actId="26606"/>
          <ac:spMkLst>
            <pc:docMk/>
            <pc:sldMk cId="2466583995" sldId="258"/>
            <ac:spMk id="16" creationId="{53E5B1A8-3AC9-4BD1-9BBC-78CA94F2D1BA}"/>
          </ac:spMkLst>
        </pc:spChg>
        <pc:spChg chg="add del">
          <ac:chgData name="Streeby, Courtney" userId="0bfe5216-44a8-4980-9f54-90c33b825a4b" providerId="ADAL" clId="{A5F62B30-E93A-41A1-8C36-24C3FD14BB18}" dt="2022-04-02T15:42:39.342" v="490" actId="26606"/>
          <ac:spMkLst>
            <pc:docMk/>
            <pc:sldMk cId="2466583995" sldId="258"/>
            <ac:spMk id="21" creationId="{979E27D9-03C7-44E2-9FF8-15D0C8506AF7}"/>
          </ac:spMkLst>
        </pc:spChg>
        <pc:spChg chg="add del">
          <ac:chgData name="Streeby, Courtney" userId="0bfe5216-44a8-4980-9f54-90c33b825a4b" providerId="ADAL" clId="{A5F62B30-E93A-41A1-8C36-24C3FD14BB18}" dt="2022-04-02T15:42:39.342" v="490" actId="26606"/>
          <ac:spMkLst>
            <pc:docMk/>
            <pc:sldMk cId="2466583995" sldId="258"/>
            <ac:spMk id="23" creationId="{EEBF1590-3B36-48EE-A89D-3B6F3CB256AB}"/>
          </ac:spMkLst>
        </pc:spChg>
        <pc:spChg chg="add mod">
          <ac:chgData name="Streeby, Courtney" userId="0bfe5216-44a8-4980-9f54-90c33b825a4b" providerId="ADAL" clId="{A5F62B30-E93A-41A1-8C36-24C3FD14BB18}" dt="2022-04-08T02:42:27.469" v="4044" actId="403"/>
          <ac:spMkLst>
            <pc:docMk/>
            <pc:sldMk cId="2466583995" sldId="258"/>
            <ac:spMk id="24" creationId="{3E49FF3E-A890-50DB-467B-4A2D898FC048}"/>
          </ac:spMkLst>
        </pc:spChg>
        <pc:spChg chg="add del">
          <ac:chgData name="Streeby, Courtney" userId="0bfe5216-44a8-4980-9f54-90c33b825a4b" providerId="ADAL" clId="{A5F62B30-E93A-41A1-8C36-24C3FD14BB18}" dt="2022-04-02T15:42:39.342" v="490" actId="26606"/>
          <ac:spMkLst>
            <pc:docMk/>
            <pc:sldMk cId="2466583995" sldId="258"/>
            <ac:spMk id="25" creationId="{AC8F6C8C-AB5A-4548-942D-E3FD40ACBC49}"/>
          </ac:spMkLst>
        </pc:spChg>
        <pc:spChg chg="add">
          <ac:chgData name="Streeby, Courtney" userId="0bfe5216-44a8-4980-9f54-90c33b825a4b" providerId="ADAL" clId="{A5F62B30-E93A-41A1-8C36-24C3FD14BB18}" dt="2022-04-02T15:42:39.342" v="490" actId="26606"/>
          <ac:spMkLst>
            <pc:docMk/>
            <pc:sldMk cId="2466583995" sldId="258"/>
            <ac:spMk id="27" creationId="{1B15ED52-F352-441B-82BF-E0EA34836D08}"/>
          </ac:spMkLst>
        </pc:spChg>
        <pc:spChg chg="add">
          <ac:chgData name="Streeby, Courtney" userId="0bfe5216-44a8-4980-9f54-90c33b825a4b" providerId="ADAL" clId="{A5F62B30-E93A-41A1-8C36-24C3FD14BB18}" dt="2022-04-02T15:42:39.342" v="490" actId="26606"/>
          <ac:spMkLst>
            <pc:docMk/>
            <pc:sldMk cId="2466583995" sldId="258"/>
            <ac:spMk id="28" creationId="{3B2E3793-BFE6-45A2-9B7B-E18844431C99}"/>
          </ac:spMkLst>
        </pc:spChg>
        <pc:spChg chg="add">
          <ac:chgData name="Streeby, Courtney" userId="0bfe5216-44a8-4980-9f54-90c33b825a4b" providerId="ADAL" clId="{A5F62B30-E93A-41A1-8C36-24C3FD14BB18}" dt="2022-04-02T15:42:39.342" v="490" actId="26606"/>
          <ac:spMkLst>
            <pc:docMk/>
            <pc:sldMk cId="2466583995" sldId="258"/>
            <ac:spMk id="29" creationId="{BC4C4868-CB8F-4AF9-9CDB-8108F2C19B67}"/>
          </ac:spMkLst>
        </pc:spChg>
        <pc:spChg chg="add del">
          <ac:chgData name="Streeby, Courtney" userId="0bfe5216-44a8-4980-9f54-90c33b825a4b" providerId="ADAL" clId="{A5F62B30-E93A-41A1-8C36-24C3FD14BB18}" dt="2022-04-02T15:42:23.448" v="486" actId="26606"/>
          <ac:spMkLst>
            <pc:docMk/>
            <pc:sldMk cId="2466583995" sldId="258"/>
            <ac:spMk id="30" creationId="{1B15ED52-F352-441B-82BF-E0EA34836D08}"/>
          </ac:spMkLst>
        </pc:spChg>
        <pc:spChg chg="add">
          <ac:chgData name="Streeby, Courtney" userId="0bfe5216-44a8-4980-9f54-90c33b825a4b" providerId="ADAL" clId="{A5F62B30-E93A-41A1-8C36-24C3FD14BB18}" dt="2022-04-02T15:42:39.342" v="490" actId="26606"/>
          <ac:spMkLst>
            <pc:docMk/>
            <pc:sldMk cId="2466583995" sldId="258"/>
            <ac:spMk id="31" creationId="{375E0459-6403-40CD-989D-56A4407CA12E}"/>
          </ac:spMkLst>
        </pc:spChg>
        <pc:spChg chg="add del">
          <ac:chgData name="Streeby, Courtney" userId="0bfe5216-44a8-4980-9f54-90c33b825a4b" providerId="ADAL" clId="{A5F62B30-E93A-41A1-8C36-24C3FD14BB18}" dt="2022-04-02T15:42:23.448" v="486" actId="26606"/>
          <ac:spMkLst>
            <pc:docMk/>
            <pc:sldMk cId="2466583995" sldId="258"/>
            <ac:spMk id="32" creationId="{3B2E3793-BFE6-45A2-9B7B-E18844431C99}"/>
          </ac:spMkLst>
        </pc:spChg>
        <pc:spChg chg="add">
          <ac:chgData name="Streeby, Courtney" userId="0bfe5216-44a8-4980-9f54-90c33b825a4b" providerId="ADAL" clId="{A5F62B30-E93A-41A1-8C36-24C3FD14BB18}" dt="2022-04-02T15:42:39.342" v="490" actId="26606"/>
          <ac:spMkLst>
            <pc:docMk/>
            <pc:sldMk cId="2466583995" sldId="258"/>
            <ac:spMk id="33" creationId="{53E5B1A8-3AC9-4BD1-9BBC-78CA94F2D1BA}"/>
          </ac:spMkLst>
        </pc:spChg>
        <pc:spChg chg="add del">
          <ac:chgData name="Streeby, Courtney" userId="0bfe5216-44a8-4980-9f54-90c33b825a4b" providerId="ADAL" clId="{A5F62B30-E93A-41A1-8C36-24C3FD14BB18}" dt="2022-04-02T15:42:23.448" v="486" actId="26606"/>
          <ac:spMkLst>
            <pc:docMk/>
            <pc:sldMk cId="2466583995" sldId="258"/>
            <ac:spMk id="34" creationId="{BC4C4868-CB8F-4AF9-9CDB-8108F2C19B67}"/>
          </ac:spMkLst>
        </pc:spChg>
        <pc:spChg chg="add del">
          <ac:chgData name="Streeby, Courtney" userId="0bfe5216-44a8-4980-9f54-90c33b825a4b" providerId="ADAL" clId="{A5F62B30-E93A-41A1-8C36-24C3FD14BB18}" dt="2022-04-02T15:42:23.448" v="486" actId="26606"/>
          <ac:spMkLst>
            <pc:docMk/>
            <pc:sldMk cId="2466583995" sldId="258"/>
            <ac:spMk id="36" creationId="{375E0459-6403-40CD-989D-56A4407CA12E}"/>
          </ac:spMkLst>
        </pc:spChg>
        <pc:spChg chg="add del">
          <ac:chgData name="Streeby, Courtney" userId="0bfe5216-44a8-4980-9f54-90c33b825a4b" providerId="ADAL" clId="{A5F62B30-E93A-41A1-8C36-24C3FD14BB18}" dt="2022-04-02T15:42:23.448" v="486" actId="26606"/>
          <ac:spMkLst>
            <pc:docMk/>
            <pc:sldMk cId="2466583995" sldId="258"/>
            <ac:spMk id="38" creationId="{53E5B1A8-3AC9-4BD1-9BBC-78CA94F2D1BA}"/>
          </ac:spMkLst>
        </pc:spChg>
        <pc:graphicFrameChg chg="add del">
          <ac:chgData name="Streeby, Courtney" userId="0bfe5216-44a8-4980-9f54-90c33b825a4b" providerId="ADAL" clId="{A5F62B30-E93A-41A1-8C36-24C3FD14BB18}" dt="2022-04-02T15:38:31.690" v="459" actId="26606"/>
          <ac:graphicFrameMkLst>
            <pc:docMk/>
            <pc:sldMk cId="2466583995" sldId="258"/>
            <ac:graphicFrameMk id="18" creationId="{3BC8A3B5-2C69-73A3-F9A0-020BBAA6B4B8}"/>
          </ac:graphicFrameMkLst>
        </pc:graphicFrameChg>
        <pc:graphicFrameChg chg="add del">
          <ac:chgData name="Streeby, Courtney" userId="0bfe5216-44a8-4980-9f54-90c33b825a4b" providerId="ADAL" clId="{A5F62B30-E93A-41A1-8C36-24C3FD14BB18}" dt="2022-04-02T15:38:43.574" v="461" actId="26606"/>
          <ac:graphicFrameMkLst>
            <pc:docMk/>
            <pc:sldMk cId="2466583995" sldId="258"/>
            <ac:graphicFrameMk id="20" creationId="{EF7C9D19-6146-E0ED-6A20-1F666F823D78}"/>
          </ac:graphicFrameMkLst>
        </pc:graphicFrameChg>
        <pc:graphicFrameChg chg="add del">
          <ac:chgData name="Streeby, Courtney" userId="0bfe5216-44a8-4980-9f54-90c33b825a4b" providerId="ADAL" clId="{A5F62B30-E93A-41A1-8C36-24C3FD14BB18}" dt="2022-04-02T15:38:51.066" v="463" actId="26606"/>
          <ac:graphicFrameMkLst>
            <pc:docMk/>
            <pc:sldMk cId="2466583995" sldId="258"/>
            <ac:graphicFrameMk id="22" creationId="{54A4991C-E0B7-7F55-9AC7-16FE2AB1E2BD}"/>
          </ac:graphicFrameMkLst>
        </pc:graphicFrameChg>
      </pc:sldChg>
      <pc:sldChg chg="addSp delSp modSp mod setBg modNotesTx">
        <pc:chgData name="Streeby, Courtney" userId="0bfe5216-44a8-4980-9f54-90c33b825a4b" providerId="ADAL" clId="{A5F62B30-E93A-41A1-8C36-24C3FD14BB18}" dt="2022-04-08T02:45:37.609" v="4045" actId="20577"/>
        <pc:sldMkLst>
          <pc:docMk/>
          <pc:sldMk cId="4168423806" sldId="259"/>
        </pc:sldMkLst>
        <pc:spChg chg="mod">
          <ac:chgData name="Streeby, Courtney" userId="0bfe5216-44a8-4980-9f54-90c33b825a4b" providerId="ADAL" clId="{A5F62B30-E93A-41A1-8C36-24C3FD14BB18}" dt="2022-04-02T15:43:27.633" v="497" actId="26606"/>
          <ac:spMkLst>
            <pc:docMk/>
            <pc:sldMk cId="4168423806" sldId="259"/>
            <ac:spMk id="2" creationId="{580ECC3C-B1D0-010D-EE58-602517113E46}"/>
          </ac:spMkLst>
        </pc:spChg>
        <pc:spChg chg="add del mod">
          <ac:chgData name="Streeby, Courtney" userId="0bfe5216-44a8-4980-9f54-90c33b825a4b" providerId="ADAL" clId="{A5F62B30-E93A-41A1-8C36-24C3FD14BB18}" dt="2022-04-02T15:39:54.634" v="470" actId="26606"/>
          <ac:spMkLst>
            <pc:docMk/>
            <pc:sldMk cId="4168423806" sldId="259"/>
            <ac:spMk id="3" creationId="{61924988-637B-420E-F0C1-8C3D710AA4B0}"/>
          </ac:spMkLst>
        </pc:spChg>
        <pc:spChg chg="add del">
          <ac:chgData name="Streeby, Courtney" userId="0bfe5216-44a8-4980-9f54-90c33b825a4b" providerId="ADAL" clId="{A5F62B30-E93A-41A1-8C36-24C3FD14BB18}" dt="2022-04-02T15:39:54.634" v="470" actId="26606"/>
          <ac:spMkLst>
            <pc:docMk/>
            <pc:sldMk cId="4168423806" sldId="259"/>
            <ac:spMk id="8" creationId="{1B15ED52-F352-441B-82BF-E0EA34836D08}"/>
          </ac:spMkLst>
        </pc:spChg>
        <pc:spChg chg="add del">
          <ac:chgData name="Streeby, Courtney" userId="0bfe5216-44a8-4980-9f54-90c33b825a4b" providerId="ADAL" clId="{A5F62B30-E93A-41A1-8C36-24C3FD14BB18}" dt="2022-04-02T15:39:54.634" v="470" actId="26606"/>
          <ac:spMkLst>
            <pc:docMk/>
            <pc:sldMk cId="4168423806" sldId="259"/>
            <ac:spMk id="10" creationId="{3B2E3793-BFE6-45A2-9B7B-E18844431C99}"/>
          </ac:spMkLst>
        </pc:spChg>
        <pc:spChg chg="add del">
          <ac:chgData name="Streeby, Courtney" userId="0bfe5216-44a8-4980-9f54-90c33b825a4b" providerId="ADAL" clId="{A5F62B30-E93A-41A1-8C36-24C3FD14BB18}" dt="2022-04-02T15:39:54.634" v="470" actId="26606"/>
          <ac:spMkLst>
            <pc:docMk/>
            <pc:sldMk cId="4168423806" sldId="259"/>
            <ac:spMk id="12" creationId="{BC4C4868-CB8F-4AF9-9CDB-8108F2C19B67}"/>
          </ac:spMkLst>
        </pc:spChg>
        <pc:spChg chg="add del">
          <ac:chgData name="Streeby, Courtney" userId="0bfe5216-44a8-4980-9f54-90c33b825a4b" providerId="ADAL" clId="{A5F62B30-E93A-41A1-8C36-24C3FD14BB18}" dt="2022-04-02T15:39:54.634" v="470" actId="26606"/>
          <ac:spMkLst>
            <pc:docMk/>
            <pc:sldMk cId="4168423806" sldId="259"/>
            <ac:spMk id="14" creationId="{375E0459-6403-40CD-989D-56A4407CA12E}"/>
          </ac:spMkLst>
        </pc:spChg>
        <pc:spChg chg="add del">
          <ac:chgData name="Streeby, Courtney" userId="0bfe5216-44a8-4980-9f54-90c33b825a4b" providerId="ADAL" clId="{A5F62B30-E93A-41A1-8C36-24C3FD14BB18}" dt="2022-04-02T15:39:54.634" v="470" actId="26606"/>
          <ac:spMkLst>
            <pc:docMk/>
            <pc:sldMk cId="4168423806" sldId="259"/>
            <ac:spMk id="16" creationId="{53E5B1A8-3AC9-4BD1-9BBC-78CA94F2D1BA}"/>
          </ac:spMkLst>
        </pc:spChg>
        <pc:spChg chg="add del">
          <ac:chgData name="Streeby, Courtney" userId="0bfe5216-44a8-4980-9f54-90c33b825a4b" providerId="ADAL" clId="{A5F62B30-E93A-41A1-8C36-24C3FD14BB18}" dt="2022-04-02T15:42:32.895" v="489" actId="26606"/>
          <ac:spMkLst>
            <pc:docMk/>
            <pc:sldMk cId="4168423806" sldId="259"/>
            <ac:spMk id="21" creationId="{1B15ED52-F352-441B-82BF-E0EA34836D08}"/>
          </ac:spMkLst>
        </pc:spChg>
        <pc:spChg chg="add del mod">
          <ac:chgData name="Streeby, Courtney" userId="0bfe5216-44a8-4980-9f54-90c33b825a4b" providerId="ADAL" clId="{A5F62B30-E93A-41A1-8C36-24C3FD14BB18}" dt="2022-04-02T15:43:33.721" v="498" actId="26606"/>
          <ac:spMkLst>
            <pc:docMk/>
            <pc:sldMk cId="4168423806" sldId="259"/>
            <ac:spMk id="22" creationId="{61924988-637B-420E-F0C1-8C3D710AA4B0}"/>
          </ac:spMkLst>
        </pc:spChg>
        <pc:spChg chg="add del">
          <ac:chgData name="Streeby, Courtney" userId="0bfe5216-44a8-4980-9f54-90c33b825a4b" providerId="ADAL" clId="{A5F62B30-E93A-41A1-8C36-24C3FD14BB18}" dt="2022-04-02T15:42:32.895" v="489" actId="26606"/>
          <ac:spMkLst>
            <pc:docMk/>
            <pc:sldMk cId="4168423806" sldId="259"/>
            <ac:spMk id="23" creationId="{3B2E3793-BFE6-45A2-9B7B-E18844431C99}"/>
          </ac:spMkLst>
        </pc:spChg>
        <pc:spChg chg="add del">
          <ac:chgData name="Streeby, Courtney" userId="0bfe5216-44a8-4980-9f54-90c33b825a4b" providerId="ADAL" clId="{A5F62B30-E93A-41A1-8C36-24C3FD14BB18}" dt="2022-04-02T15:42:32.895" v="489" actId="26606"/>
          <ac:spMkLst>
            <pc:docMk/>
            <pc:sldMk cId="4168423806" sldId="259"/>
            <ac:spMk id="25" creationId="{BC4C4868-CB8F-4AF9-9CDB-8108F2C19B67}"/>
          </ac:spMkLst>
        </pc:spChg>
        <pc:spChg chg="add del">
          <ac:chgData name="Streeby, Courtney" userId="0bfe5216-44a8-4980-9f54-90c33b825a4b" providerId="ADAL" clId="{A5F62B30-E93A-41A1-8C36-24C3FD14BB18}" dt="2022-04-02T15:42:32.895" v="489" actId="26606"/>
          <ac:spMkLst>
            <pc:docMk/>
            <pc:sldMk cId="4168423806" sldId="259"/>
            <ac:spMk id="27" creationId="{375E0459-6403-40CD-989D-56A4407CA12E}"/>
          </ac:spMkLst>
        </pc:spChg>
        <pc:spChg chg="add del">
          <ac:chgData name="Streeby, Courtney" userId="0bfe5216-44a8-4980-9f54-90c33b825a4b" providerId="ADAL" clId="{A5F62B30-E93A-41A1-8C36-24C3FD14BB18}" dt="2022-04-02T15:42:32.895" v="489" actId="26606"/>
          <ac:spMkLst>
            <pc:docMk/>
            <pc:sldMk cId="4168423806" sldId="259"/>
            <ac:spMk id="29" creationId="{53E5B1A8-3AC9-4BD1-9BBC-78CA94F2D1BA}"/>
          </ac:spMkLst>
        </pc:spChg>
        <pc:spChg chg="add del">
          <ac:chgData name="Streeby, Courtney" userId="0bfe5216-44a8-4980-9f54-90c33b825a4b" providerId="ADAL" clId="{A5F62B30-E93A-41A1-8C36-24C3FD14BB18}" dt="2022-04-02T15:42:32.895" v="489" actId="26606"/>
          <ac:spMkLst>
            <pc:docMk/>
            <pc:sldMk cId="4168423806" sldId="259"/>
            <ac:spMk id="31" creationId="{B3FA1AAC-C1ED-4F77-BFA4-BE80FC0AC795}"/>
          </ac:spMkLst>
        </pc:spChg>
        <pc:spChg chg="add del">
          <ac:chgData name="Streeby, Courtney" userId="0bfe5216-44a8-4980-9f54-90c33b825a4b" providerId="ADAL" clId="{A5F62B30-E93A-41A1-8C36-24C3FD14BB18}" dt="2022-04-02T15:43:27.633" v="497" actId="26606"/>
          <ac:spMkLst>
            <pc:docMk/>
            <pc:sldMk cId="4168423806" sldId="259"/>
            <ac:spMk id="33" creationId="{979E27D9-03C7-44E2-9FF8-15D0C8506AF7}"/>
          </ac:spMkLst>
        </pc:spChg>
        <pc:spChg chg="add del">
          <ac:chgData name="Streeby, Courtney" userId="0bfe5216-44a8-4980-9f54-90c33b825a4b" providerId="ADAL" clId="{A5F62B30-E93A-41A1-8C36-24C3FD14BB18}" dt="2022-04-02T15:43:27.633" v="497" actId="26606"/>
          <ac:spMkLst>
            <pc:docMk/>
            <pc:sldMk cId="4168423806" sldId="259"/>
            <ac:spMk id="34" creationId="{EEBF1590-3B36-48EE-A89D-3B6F3CB256AB}"/>
          </ac:spMkLst>
        </pc:spChg>
        <pc:spChg chg="add del">
          <ac:chgData name="Streeby, Courtney" userId="0bfe5216-44a8-4980-9f54-90c33b825a4b" providerId="ADAL" clId="{A5F62B30-E93A-41A1-8C36-24C3FD14BB18}" dt="2022-04-02T15:43:27.633" v="497" actId="26606"/>
          <ac:spMkLst>
            <pc:docMk/>
            <pc:sldMk cId="4168423806" sldId="259"/>
            <ac:spMk id="35" creationId="{AC8F6C8C-AB5A-4548-942D-E3FD40ACBC49}"/>
          </ac:spMkLst>
        </pc:spChg>
        <pc:spChg chg="add del">
          <ac:chgData name="Streeby, Courtney" userId="0bfe5216-44a8-4980-9f54-90c33b825a4b" providerId="ADAL" clId="{A5F62B30-E93A-41A1-8C36-24C3FD14BB18}" dt="2022-04-02T15:42:25.443" v="488" actId="26606"/>
          <ac:spMkLst>
            <pc:docMk/>
            <pc:sldMk cId="4168423806" sldId="259"/>
            <ac:spMk id="36" creationId="{1B15ED52-F352-441B-82BF-E0EA34836D08}"/>
          </ac:spMkLst>
        </pc:spChg>
        <pc:spChg chg="add del">
          <ac:chgData name="Streeby, Courtney" userId="0bfe5216-44a8-4980-9f54-90c33b825a4b" providerId="ADAL" clId="{A5F62B30-E93A-41A1-8C36-24C3FD14BB18}" dt="2022-04-02T15:42:25.443" v="488" actId="26606"/>
          <ac:spMkLst>
            <pc:docMk/>
            <pc:sldMk cId="4168423806" sldId="259"/>
            <ac:spMk id="38" creationId="{3B2E3793-BFE6-45A2-9B7B-E18844431C99}"/>
          </ac:spMkLst>
        </pc:spChg>
        <pc:spChg chg="add">
          <ac:chgData name="Streeby, Courtney" userId="0bfe5216-44a8-4980-9f54-90c33b825a4b" providerId="ADAL" clId="{A5F62B30-E93A-41A1-8C36-24C3FD14BB18}" dt="2022-04-02T15:43:27.633" v="497" actId="26606"/>
          <ac:spMkLst>
            <pc:docMk/>
            <pc:sldMk cId="4168423806" sldId="259"/>
            <ac:spMk id="39" creationId="{1B15ED52-F352-441B-82BF-E0EA34836D08}"/>
          </ac:spMkLst>
        </pc:spChg>
        <pc:spChg chg="add del">
          <ac:chgData name="Streeby, Courtney" userId="0bfe5216-44a8-4980-9f54-90c33b825a4b" providerId="ADAL" clId="{A5F62B30-E93A-41A1-8C36-24C3FD14BB18}" dt="2022-04-02T15:42:25.443" v="488" actId="26606"/>
          <ac:spMkLst>
            <pc:docMk/>
            <pc:sldMk cId="4168423806" sldId="259"/>
            <ac:spMk id="40" creationId="{BC4C4868-CB8F-4AF9-9CDB-8108F2C19B67}"/>
          </ac:spMkLst>
        </pc:spChg>
        <pc:spChg chg="add del">
          <ac:chgData name="Streeby, Courtney" userId="0bfe5216-44a8-4980-9f54-90c33b825a4b" providerId="ADAL" clId="{A5F62B30-E93A-41A1-8C36-24C3FD14BB18}" dt="2022-04-02T15:43:16.572" v="496" actId="26606"/>
          <ac:spMkLst>
            <pc:docMk/>
            <pc:sldMk cId="4168423806" sldId="259"/>
            <ac:spMk id="41" creationId="{BACC6370-2D7E-4714-9D71-7542949D7D5D}"/>
          </ac:spMkLst>
        </pc:spChg>
        <pc:spChg chg="add del">
          <ac:chgData name="Streeby, Courtney" userId="0bfe5216-44a8-4980-9f54-90c33b825a4b" providerId="ADAL" clId="{A5F62B30-E93A-41A1-8C36-24C3FD14BB18}" dt="2022-04-02T15:42:25.443" v="488" actId="26606"/>
          <ac:spMkLst>
            <pc:docMk/>
            <pc:sldMk cId="4168423806" sldId="259"/>
            <ac:spMk id="42" creationId="{375E0459-6403-40CD-989D-56A4407CA12E}"/>
          </ac:spMkLst>
        </pc:spChg>
        <pc:spChg chg="add del">
          <ac:chgData name="Streeby, Courtney" userId="0bfe5216-44a8-4980-9f54-90c33b825a4b" providerId="ADAL" clId="{A5F62B30-E93A-41A1-8C36-24C3FD14BB18}" dt="2022-04-02T15:43:16.572" v="496" actId="26606"/>
          <ac:spMkLst>
            <pc:docMk/>
            <pc:sldMk cId="4168423806" sldId="259"/>
            <ac:spMk id="43" creationId="{F68B3F68-107C-434F-AA38-110D5EA91B85}"/>
          </ac:spMkLst>
        </pc:spChg>
        <pc:spChg chg="add del">
          <ac:chgData name="Streeby, Courtney" userId="0bfe5216-44a8-4980-9f54-90c33b825a4b" providerId="ADAL" clId="{A5F62B30-E93A-41A1-8C36-24C3FD14BB18}" dt="2022-04-02T15:42:25.443" v="488" actId="26606"/>
          <ac:spMkLst>
            <pc:docMk/>
            <pc:sldMk cId="4168423806" sldId="259"/>
            <ac:spMk id="44" creationId="{53E5B1A8-3AC9-4BD1-9BBC-78CA94F2D1BA}"/>
          </ac:spMkLst>
        </pc:spChg>
        <pc:spChg chg="add del">
          <ac:chgData name="Streeby, Courtney" userId="0bfe5216-44a8-4980-9f54-90c33b825a4b" providerId="ADAL" clId="{A5F62B30-E93A-41A1-8C36-24C3FD14BB18}" dt="2022-04-02T15:43:16.572" v="496" actId="26606"/>
          <ac:spMkLst>
            <pc:docMk/>
            <pc:sldMk cId="4168423806" sldId="259"/>
            <ac:spMk id="45" creationId="{AAD0DBB9-1A4B-4391-81D4-CB19F9AB918A}"/>
          </ac:spMkLst>
        </pc:spChg>
        <pc:spChg chg="add del">
          <ac:chgData name="Streeby, Courtney" userId="0bfe5216-44a8-4980-9f54-90c33b825a4b" providerId="ADAL" clId="{A5F62B30-E93A-41A1-8C36-24C3FD14BB18}" dt="2022-04-02T15:43:16.572" v="496" actId="26606"/>
          <ac:spMkLst>
            <pc:docMk/>
            <pc:sldMk cId="4168423806" sldId="259"/>
            <ac:spMk id="47" creationId="{063BBA22-50EA-4C4D-BE05-F1CE4E63AA56}"/>
          </ac:spMkLst>
        </pc:spChg>
        <pc:spChg chg="add">
          <ac:chgData name="Streeby, Courtney" userId="0bfe5216-44a8-4980-9f54-90c33b825a4b" providerId="ADAL" clId="{A5F62B30-E93A-41A1-8C36-24C3FD14BB18}" dt="2022-04-02T15:43:27.633" v="497" actId="26606"/>
          <ac:spMkLst>
            <pc:docMk/>
            <pc:sldMk cId="4168423806" sldId="259"/>
            <ac:spMk id="48" creationId="{53E5B1A8-3AC9-4BD1-9BBC-78CA94F2D1BA}"/>
          </ac:spMkLst>
        </pc:spChg>
        <pc:spChg chg="add">
          <ac:chgData name="Streeby, Courtney" userId="0bfe5216-44a8-4980-9f54-90c33b825a4b" providerId="ADAL" clId="{A5F62B30-E93A-41A1-8C36-24C3FD14BB18}" dt="2022-04-02T15:43:27.633" v="497" actId="26606"/>
          <ac:spMkLst>
            <pc:docMk/>
            <pc:sldMk cId="4168423806" sldId="259"/>
            <ac:spMk id="49" creationId="{3B2E3793-BFE6-45A2-9B7B-E18844431C99}"/>
          </ac:spMkLst>
        </pc:spChg>
        <pc:spChg chg="add">
          <ac:chgData name="Streeby, Courtney" userId="0bfe5216-44a8-4980-9f54-90c33b825a4b" providerId="ADAL" clId="{A5F62B30-E93A-41A1-8C36-24C3FD14BB18}" dt="2022-04-02T15:43:27.633" v="497" actId="26606"/>
          <ac:spMkLst>
            <pc:docMk/>
            <pc:sldMk cId="4168423806" sldId="259"/>
            <ac:spMk id="50" creationId="{BC4C4868-CB8F-4AF9-9CDB-8108F2C19B67}"/>
          </ac:spMkLst>
        </pc:spChg>
        <pc:spChg chg="add">
          <ac:chgData name="Streeby, Courtney" userId="0bfe5216-44a8-4980-9f54-90c33b825a4b" providerId="ADAL" clId="{A5F62B30-E93A-41A1-8C36-24C3FD14BB18}" dt="2022-04-02T15:43:27.633" v="497" actId="26606"/>
          <ac:spMkLst>
            <pc:docMk/>
            <pc:sldMk cId="4168423806" sldId="259"/>
            <ac:spMk id="51" creationId="{375E0459-6403-40CD-989D-56A4407CA12E}"/>
          </ac:spMkLst>
        </pc:spChg>
        <pc:spChg chg="add del">
          <ac:chgData name="Streeby, Courtney" userId="0bfe5216-44a8-4980-9f54-90c33b825a4b" providerId="ADAL" clId="{A5F62B30-E93A-41A1-8C36-24C3FD14BB18}" dt="2022-04-02T15:43:12.015" v="493" actId="26606"/>
          <ac:spMkLst>
            <pc:docMk/>
            <pc:sldMk cId="4168423806" sldId="259"/>
            <ac:spMk id="52" creationId="{6C4028FD-8BAA-4A19-BFDE-594D991B7552}"/>
          </ac:spMkLst>
        </pc:spChg>
        <pc:spChg chg="add del">
          <ac:chgData name="Streeby, Courtney" userId="0bfe5216-44a8-4980-9f54-90c33b825a4b" providerId="ADAL" clId="{A5F62B30-E93A-41A1-8C36-24C3FD14BB18}" dt="2022-04-02T15:43:15.769" v="495" actId="26606"/>
          <ac:spMkLst>
            <pc:docMk/>
            <pc:sldMk cId="4168423806" sldId="259"/>
            <ac:spMk id="54" creationId="{BACC6370-2D7E-4714-9D71-7542949D7D5D}"/>
          </ac:spMkLst>
        </pc:spChg>
        <pc:spChg chg="add del">
          <ac:chgData name="Streeby, Courtney" userId="0bfe5216-44a8-4980-9f54-90c33b825a4b" providerId="ADAL" clId="{A5F62B30-E93A-41A1-8C36-24C3FD14BB18}" dt="2022-04-02T15:43:15.769" v="495" actId="26606"/>
          <ac:spMkLst>
            <pc:docMk/>
            <pc:sldMk cId="4168423806" sldId="259"/>
            <ac:spMk id="55" creationId="{F68B3F68-107C-434F-AA38-110D5EA91B85}"/>
          </ac:spMkLst>
        </pc:spChg>
        <pc:spChg chg="add del">
          <ac:chgData name="Streeby, Courtney" userId="0bfe5216-44a8-4980-9f54-90c33b825a4b" providerId="ADAL" clId="{A5F62B30-E93A-41A1-8C36-24C3FD14BB18}" dt="2022-04-02T15:43:15.769" v="495" actId="26606"/>
          <ac:spMkLst>
            <pc:docMk/>
            <pc:sldMk cId="4168423806" sldId="259"/>
            <ac:spMk id="56" creationId="{AAD0DBB9-1A4B-4391-81D4-CB19F9AB918A}"/>
          </ac:spMkLst>
        </pc:spChg>
        <pc:spChg chg="add del">
          <ac:chgData name="Streeby, Courtney" userId="0bfe5216-44a8-4980-9f54-90c33b825a4b" providerId="ADAL" clId="{A5F62B30-E93A-41A1-8C36-24C3FD14BB18}" dt="2022-04-02T15:43:15.769" v="495" actId="26606"/>
          <ac:spMkLst>
            <pc:docMk/>
            <pc:sldMk cId="4168423806" sldId="259"/>
            <ac:spMk id="57" creationId="{063BBA22-50EA-4C4D-BE05-F1CE4E63AA56}"/>
          </ac:spMkLst>
        </pc:spChg>
        <pc:graphicFrameChg chg="add del">
          <ac:chgData name="Streeby, Courtney" userId="0bfe5216-44a8-4980-9f54-90c33b825a4b" providerId="ADAL" clId="{A5F62B30-E93A-41A1-8C36-24C3FD14BB18}" dt="2022-04-02T15:39:45.979" v="467" actId="26606"/>
          <ac:graphicFrameMkLst>
            <pc:docMk/>
            <pc:sldMk cId="4168423806" sldId="259"/>
            <ac:graphicFrameMk id="18" creationId="{125625FE-A627-4CF3-BFEC-BED8E8F629E9}"/>
          </ac:graphicFrameMkLst>
        </pc:graphicFrameChg>
        <pc:graphicFrameChg chg="add del">
          <ac:chgData name="Streeby, Courtney" userId="0bfe5216-44a8-4980-9f54-90c33b825a4b" providerId="ADAL" clId="{A5F62B30-E93A-41A1-8C36-24C3FD14BB18}" dt="2022-04-02T15:39:54.626" v="469" actId="26606"/>
          <ac:graphicFrameMkLst>
            <pc:docMk/>
            <pc:sldMk cId="4168423806" sldId="259"/>
            <ac:graphicFrameMk id="20" creationId="{B7B61EE3-1202-CC24-C1FA-51D8144574B7}"/>
          </ac:graphicFrameMkLst>
        </pc:graphicFrameChg>
        <pc:graphicFrameChg chg="add del mod modGraphic">
          <ac:chgData name="Streeby, Courtney" userId="0bfe5216-44a8-4980-9f54-90c33b825a4b" providerId="ADAL" clId="{A5F62B30-E93A-41A1-8C36-24C3FD14BB18}" dt="2022-04-02T15:43:16.572" v="496" actId="26606"/>
          <ac:graphicFrameMkLst>
            <pc:docMk/>
            <pc:sldMk cId="4168423806" sldId="259"/>
            <ac:graphicFrameMk id="37" creationId="{BE7EB53C-0D35-D76A-D03F-101D70297CC2}"/>
          </ac:graphicFrameMkLst>
        </pc:graphicFrameChg>
        <pc:graphicFrameChg chg="add del modGraphic">
          <ac:chgData name="Streeby, Courtney" userId="0bfe5216-44a8-4980-9f54-90c33b825a4b" providerId="ADAL" clId="{A5F62B30-E93A-41A1-8C36-24C3FD14BB18}" dt="2022-04-02T15:42:23.990" v="487" actId="26606"/>
          <ac:graphicFrameMkLst>
            <pc:docMk/>
            <pc:sldMk cId="4168423806" sldId="259"/>
            <ac:graphicFrameMk id="46" creationId="{A64FD367-9FBA-7BD3-1882-89876B97907A}"/>
          </ac:graphicFrameMkLst>
        </pc:graphicFrameChg>
        <pc:graphicFrameChg chg="add">
          <ac:chgData name="Streeby, Courtney" userId="0bfe5216-44a8-4980-9f54-90c33b825a4b" providerId="ADAL" clId="{A5F62B30-E93A-41A1-8C36-24C3FD14BB18}" dt="2022-04-02T15:43:33.721" v="498" actId="26606"/>
          <ac:graphicFrameMkLst>
            <pc:docMk/>
            <pc:sldMk cId="4168423806" sldId="259"/>
            <ac:graphicFrameMk id="53" creationId="{B2CBE580-BE5B-7AFA-3C18-5A5E397588ED}"/>
          </ac:graphicFrameMkLst>
        </pc:graphicFrameChg>
      </pc:sldChg>
      <pc:sldChg chg="addSp delSp modSp mod setBg">
        <pc:chgData name="Streeby, Courtney" userId="0bfe5216-44a8-4980-9f54-90c33b825a4b" providerId="ADAL" clId="{A5F62B30-E93A-41A1-8C36-24C3FD14BB18}" dt="2022-04-05T01:02:13.973" v="557" actId="404"/>
        <pc:sldMkLst>
          <pc:docMk/>
          <pc:sldMk cId="446660086" sldId="260"/>
        </pc:sldMkLst>
        <pc:spChg chg="mod">
          <ac:chgData name="Streeby, Courtney" userId="0bfe5216-44a8-4980-9f54-90c33b825a4b" providerId="ADAL" clId="{A5F62B30-E93A-41A1-8C36-24C3FD14BB18}" dt="2022-04-05T00:59:54.233" v="504" actId="26606"/>
          <ac:spMkLst>
            <pc:docMk/>
            <pc:sldMk cId="446660086" sldId="260"/>
            <ac:spMk id="2" creationId="{2DF2EE04-D156-40E4-0D36-EFB88CD6E702}"/>
          </ac:spMkLst>
        </pc:spChg>
        <pc:spChg chg="del mod">
          <ac:chgData name="Streeby, Courtney" userId="0bfe5216-44a8-4980-9f54-90c33b825a4b" providerId="ADAL" clId="{A5F62B30-E93A-41A1-8C36-24C3FD14BB18}" dt="2022-04-05T01:00:15.682" v="505" actId="26606"/>
          <ac:spMkLst>
            <pc:docMk/>
            <pc:sldMk cId="446660086" sldId="260"/>
            <ac:spMk id="3" creationId="{E7382C89-A12F-CDCF-BDB3-D22591751655}"/>
          </ac:spMkLst>
        </pc:spChg>
        <pc:spChg chg="add">
          <ac:chgData name="Streeby, Courtney" userId="0bfe5216-44a8-4980-9f54-90c33b825a4b" providerId="ADAL" clId="{A5F62B30-E93A-41A1-8C36-24C3FD14BB18}" dt="2022-04-05T00:59:54.233" v="504" actId="26606"/>
          <ac:spMkLst>
            <pc:docMk/>
            <pc:sldMk cId="446660086" sldId="260"/>
            <ac:spMk id="8" creationId="{09588DA8-065E-4F6F-8EFD-43104AB2E0CF}"/>
          </ac:spMkLst>
        </pc:spChg>
        <pc:spChg chg="add">
          <ac:chgData name="Streeby, Courtney" userId="0bfe5216-44a8-4980-9f54-90c33b825a4b" providerId="ADAL" clId="{A5F62B30-E93A-41A1-8C36-24C3FD14BB18}" dt="2022-04-05T00:59:54.233" v="504" actId="26606"/>
          <ac:spMkLst>
            <pc:docMk/>
            <pc:sldMk cId="446660086" sldId="260"/>
            <ac:spMk id="10" creationId="{C4285719-470E-454C-AF62-8323075F1F5B}"/>
          </ac:spMkLst>
        </pc:spChg>
        <pc:spChg chg="add">
          <ac:chgData name="Streeby, Courtney" userId="0bfe5216-44a8-4980-9f54-90c33b825a4b" providerId="ADAL" clId="{A5F62B30-E93A-41A1-8C36-24C3FD14BB18}" dt="2022-04-05T00:59:54.233" v="504" actId="26606"/>
          <ac:spMkLst>
            <pc:docMk/>
            <pc:sldMk cId="446660086" sldId="260"/>
            <ac:spMk id="12" creationId="{CD9FE4EF-C4D8-49A0-B2FF-81D8DB7D8A24}"/>
          </ac:spMkLst>
        </pc:spChg>
        <pc:spChg chg="add">
          <ac:chgData name="Streeby, Courtney" userId="0bfe5216-44a8-4980-9f54-90c33b825a4b" providerId="ADAL" clId="{A5F62B30-E93A-41A1-8C36-24C3FD14BB18}" dt="2022-04-05T00:59:54.233" v="504" actId="26606"/>
          <ac:spMkLst>
            <pc:docMk/>
            <pc:sldMk cId="446660086" sldId="260"/>
            <ac:spMk id="14" creationId="{4300840D-0A0B-4512-BACA-B439D5B9C57C}"/>
          </ac:spMkLst>
        </pc:spChg>
        <pc:spChg chg="add">
          <ac:chgData name="Streeby, Courtney" userId="0bfe5216-44a8-4980-9f54-90c33b825a4b" providerId="ADAL" clId="{A5F62B30-E93A-41A1-8C36-24C3FD14BB18}" dt="2022-04-05T00:59:54.233" v="504" actId="26606"/>
          <ac:spMkLst>
            <pc:docMk/>
            <pc:sldMk cId="446660086" sldId="260"/>
            <ac:spMk id="16" creationId="{D2B78728-A580-49A7-84F9-6EF6F583ADE0}"/>
          </ac:spMkLst>
        </pc:spChg>
        <pc:spChg chg="add">
          <ac:chgData name="Streeby, Courtney" userId="0bfe5216-44a8-4980-9f54-90c33b825a4b" providerId="ADAL" clId="{A5F62B30-E93A-41A1-8C36-24C3FD14BB18}" dt="2022-04-05T00:59:54.233" v="504" actId="26606"/>
          <ac:spMkLst>
            <pc:docMk/>
            <pc:sldMk cId="446660086" sldId="260"/>
            <ac:spMk id="18" creationId="{38FAA1A1-D861-433F-88FA-1E9D6FD31D11}"/>
          </ac:spMkLst>
        </pc:spChg>
        <pc:spChg chg="add">
          <ac:chgData name="Streeby, Courtney" userId="0bfe5216-44a8-4980-9f54-90c33b825a4b" providerId="ADAL" clId="{A5F62B30-E93A-41A1-8C36-24C3FD14BB18}" dt="2022-04-05T00:59:54.233" v="504" actId="26606"/>
          <ac:spMkLst>
            <pc:docMk/>
            <pc:sldMk cId="446660086" sldId="260"/>
            <ac:spMk id="20" creationId="{8D71EDA1-87BF-4D5D-AB79-F346FD19278A}"/>
          </ac:spMkLst>
        </pc:spChg>
        <pc:graphicFrameChg chg="add mod modGraphic">
          <ac:chgData name="Streeby, Courtney" userId="0bfe5216-44a8-4980-9f54-90c33b825a4b" providerId="ADAL" clId="{A5F62B30-E93A-41A1-8C36-24C3FD14BB18}" dt="2022-04-05T01:02:13.973" v="557" actId="404"/>
          <ac:graphicFrameMkLst>
            <pc:docMk/>
            <pc:sldMk cId="446660086" sldId="260"/>
            <ac:graphicFrameMk id="22" creationId="{18DF5E0A-6C6E-7ABD-C160-7310DBBC4D1C}"/>
          </ac:graphicFrameMkLst>
        </pc:graphicFrameChg>
      </pc:sldChg>
      <pc:sldChg chg="addSp delSp modSp mod setBg delDesignElem">
        <pc:chgData name="Streeby, Courtney" userId="0bfe5216-44a8-4980-9f54-90c33b825a4b" providerId="ADAL" clId="{A5F62B30-E93A-41A1-8C36-24C3FD14BB18}" dt="2022-04-06T21:58:21.136" v="4032" actId="13782"/>
        <pc:sldMkLst>
          <pc:docMk/>
          <pc:sldMk cId="1202360330" sldId="261"/>
        </pc:sldMkLst>
        <pc:spChg chg="mod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2" creationId="{98DF3F49-087F-0810-1092-D44D9EDFFB1E}"/>
          </ac:spMkLst>
        </pc:spChg>
        <pc:spChg chg="add del mod">
          <ac:chgData name="Streeby, Courtney" userId="0bfe5216-44a8-4980-9f54-90c33b825a4b" providerId="ADAL" clId="{A5F62B30-E93A-41A1-8C36-24C3FD14BB18}" dt="2022-04-06T21:31:26.370" v="2597" actId="26606"/>
          <ac:spMkLst>
            <pc:docMk/>
            <pc:sldMk cId="1202360330" sldId="261"/>
            <ac:spMk id="3" creationId="{B929F05D-E413-BBC9-2C01-BBACE083AFD5}"/>
          </ac:spMkLst>
        </pc:spChg>
        <pc:spChg chg="add del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5" creationId="{1B15ED52-F352-441B-82BF-E0EA34836D08}"/>
          </ac:spMkLst>
        </pc:spChg>
        <pc:spChg chg="add del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6" creationId="{3B2E3793-BFE6-45A2-9B7B-E18844431C99}"/>
          </ac:spMkLst>
        </pc:spChg>
        <pc:spChg chg="add del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7" creationId="{BC4C4868-CB8F-4AF9-9CDB-8108F2C19B67}"/>
          </ac:spMkLst>
        </pc:spChg>
        <pc:spChg chg="add del">
          <ac:chgData name="Streeby, Courtney" userId="0bfe5216-44a8-4980-9f54-90c33b825a4b" providerId="ADAL" clId="{A5F62B30-E93A-41A1-8C36-24C3FD14BB18}" dt="2022-04-06T21:31:08.831" v="2595" actId="26606"/>
          <ac:spMkLst>
            <pc:docMk/>
            <pc:sldMk cId="1202360330" sldId="261"/>
            <ac:spMk id="8" creationId="{1B15ED52-F352-441B-82BF-E0EA34836D08}"/>
          </ac:spMkLst>
        </pc:spChg>
        <pc:spChg chg="add del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9" creationId="{375E0459-6403-40CD-989D-56A4407CA12E}"/>
          </ac:spMkLst>
        </pc:spChg>
        <pc:spChg chg="add del">
          <ac:chgData name="Streeby, Courtney" userId="0bfe5216-44a8-4980-9f54-90c33b825a4b" providerId="ADAL" clId="{A5F62B30-E93A-41A1-8C36-24C3FD14BB18}" dt="2022-04-06T21:31:08.831" v="2595" actId="26606"/>
          <ac:spMkLst>
            <pc:docMk/>
            <pc:sldMk cId="1202360330" sldId="261"/>
            <ac:spMk id="10" creationId="{3B2E3793-BFE6-45A2-9B7B-E18844431C99}"/>
          </ac:spMkLst>
        </pc:spChg>
        <pc:spChg chg="add del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11" creationId="{53E5B1A8-3AC9-4BD1-9BBC-78CA94F2D1BA}"/>
          </ac:spMkLst>
        </pc:spChg>
        <pc:spChg chg="add del">
          <ac:chgData name="Streeby, Courtney" userId="0bfe5216-44a8-4980-9f54-90c33b825a4b" providerId="ADAL" clId="{A5F62B30-E93A-41A1-8C36-24C3FD14BB18}" dt="2022-04-06T21:31:08.831" v="2595" actId="26606"/>
          <ac:spMkLst>
            <pc:docMk/>
            <pc:sldMk cId="1202360330" sldId="261"/>
            <ac:spMk id="12" creationId="{BC4C4868-CB8F-4AF9-9CDB-8108F2C19B67}"/>
          </ac:spMkLst>
        </pc:spChg>
        <pc:spChg chg="add del">
          <ac:chgData name="Streeby, Courtney" userId="0bfe5216-44a8-4980-9f54-90c33b825a4b" providerId="ADAL" clId="{A5F62B30-E93A-41A1-8C36-24C3FD14BB18}" dt="2022-04-06T21:31:08.831" v="2595" actId="26606"/>
          <ac:spMkLst>
            <pc:docMk/>
            <pc:sldMk cId="1202360330" sldId="261"/>
            <ac:spMk id="14" creationId="{375E0459-6403-40CD-989D-56A4407CA12E}"/>
          </ac:spMkLst>
        </pc:spChg>
        <pc:spChg chg="add del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15" creationId="{BACC6370-2D7E-4714-9D71-7542949D7D5D}"/>
          </ac:spMkLst>
        </pc:spChg>
        <pc:spChg chg="add del">
          <ac:chgData name="Streeby, Courtney" userId="0bfe5216-44a8-4980-9f54-90c33b825a4b" providerId="ADAL" clId="{A5F62B30-E93A-41A1-8C36-24C3FD14BB18}" dt="2022-04-06T21:31:08.831" v="2595" actId="26606"/>
          <ac:spMkLst>
            <pc:docMk/>
            <pc:sldMk cId="1202360330" sldId="261"/>
            <ac:spMk id="16" creationId="{53E5B1A8-3AC9-4BD1-9BBC-78CA94F2D1BA}"/>
          </ac:spMkLst>
        </pc:spChg>
        <pc:spChg chg="add del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17" creationId="{256B2C21-A230-48C0-8DF1-C46611373C44}"/>
          </ac:spMkLst>
        </pc:spChg>
        <pc:spChg chg="add del">
          <ac:chgData name="Streeby, Courtney" userId="0bfe5216-44a8-4980-9f54-90c33b825a4b" providerId="ADAL" clId="{A5F62B30-E93A-41A1-8C36-24C3FD14BB18}" dt="2022-04-06T21:31:08.831" v="2595" actId="26606"/>
          <ac:spMkLst>
            <pc:docMk/>
            <pc:sldMk cId="1202360330" sldId="261"/>
            <ac:spMk id="18" creationId="{B3FA1AAC-C1ED-4F77-BFA4-BE80FC0AC795}"/>
          </ac:spMkLst>
        </pc:spChg>
        <pc:spChg chg="add del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22" creationId="{3847E18C-932D-4C95-AABA-FEC7C9499AD7}"/>
          </ac:spMkLst>
        </pc:spChg>
        <pc:spChg chg="add del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24" creationId="{3150CB11-0C61-439E-910F-5787759E72A0}"/>
          </ac:spMkLst>
        </pc:spChg>
        <pc:spChg chg="add del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26" creationId="{43F8A58B-5155-44CE-A5FF-7647B47D0A7A}"/>
          </ac:spMkLst>
        </pc:spChg>
        <pc:spChg chg="add del">
          <ac:chgData name="Streeby, Courtney" userId="0bfe5216-44a8-4980-9f54-90c33b825a4b" providerId="ADAL" clId="{A5F62B30-E93A-41A1-8C36-24C3FD14BB18}" dt="2022-04-06T21:33:49.700" v="2610" actId="26606"/>
          <ac:spMkLst>
            <pc:docMk/>
            <pc:sldMk cId="1202360330" sldId="261"/>
            <ac:spMk id="28" creationId="{443F2ACA-E6D6-4028-82DD-F03C262D5DE6}"/>
          </ac:spMkLst>
        </pc:spChg>
        <pc:spChg chg="add del">
          <ac:chgData name="Streeby, Courtney" userId="0bfe5216-44a8-4980-9f54-90c33b825a4b" providerId="ADAL" clId="{A5F62B30-E93A-41A1-8C36-24C3FD14BB18}" dt="2022-04-06T21:32:56.611" v="2602" actId="26606"/>
          <ac:spMkLst>
            <pc:docMk/>
            <pc:sldMk cId="1202360330" sldId="261"/>
            <ac:spMk id="33" creationId="{BACC6370-2D7E-4714-9D71-7542949D7D5D}"/>
          </ac:spMkLst>
        </pc:spChg>
        <pc:spChg chg="add del">
          <ac:chgData name="Streeby, Courtney" userId="0bfe5216-44a8-4980-9f54-90c33b825a4b" providerId="ADAL" clId="{A5F62B30-E93A-41A1-8C36-24C3FD14BB18}" dt="2022-04-06T21:32:56.611" v="2602" actId="26606"/>
          <ac:spMkLst>
            <pc:docMk/>
            <pc:sldMk cId="1202360330" sldId="261"/>
            <ac:spMk id="35" creationId="{256B2C21-A230-48C0-8DF1-C46611373C44}"/>
          </ac:spMkLst>
        </pc:spChg>
        <pc:spChg chg="add del">
          <ac:chgData name="Streeby, Courtney" userId="0bfe5216-44a8-4980-9f54-90c33b825a4b" providerId="ADAL" clId="{A5F62B30-E93A-41A1-8C36-24C3FD14BB18}" dt="2022-04-06T21:32:56.611" v="2602" actId="26606"/>
          <ac:spMkLst>
            <pc:docMk/>
            <pc:sldMk cId="1202360330" sldId="261"/>
            <ac:spMk id="37" creationId="{3847E18C-932D-4C95-AABA-FEC7C9499AD7}"/>
          </ac:spMkLst>
        </pc:spChg>
        <pc:spChg chg="add del">
          <ac:chgData name="Streeby, Courtney" userId="0bfe5216-44a8-4980-9f54-90c33b825a4b" providerId="ADAL" clId="{A5F62B30-E93A-41A1-8C36-24C3FD14BB18}" dt="2022-04-06T21:32:56.611" v="2602" actId="26606"/>
          <ac:spMkLst>
            <pc:docMk/>
            <pc:sldMk cId="1202360330" sldId="261"/>
            <ac:spMk id="39" creationId="{3150CB11-0C61-439E-910F-5787759E72A0}"/>
          </ac:spMkLst>
        </pc:spChg>
        <pc:spChg chg="add del">
          <ac:chgData name="Streeby, Courtney" userId="0bfe5216-44a8-4980-9f54-90c33b825a4b" providerId="ADAL" clId="{A5F62B30-E93A-41A1-8C36-24C3FD14BB18}" dt="2022-04-06T21:32:56.611" v="2602" actId="26606"/>
          <ac:spMkLst>
            <pc:docMk/>
            <pc:sldMk cId="1202360330" sldId="261"/>
            <ac:spMk id="41" creationId="{43F8A58B-5155-44CE-A5FF-7647B47D0A7A}"/>
          </ac:spMkLst>
        </pc:spChg>
        <pc:spChg chg="add del">
          <ac:chgData name="Streeby, Courtney" userId="0bfe5216-44a8-4980-9f54-90c33b825a4b" providerId="ADAL" clId="{A5F62B30-E93A-41A1-8C36-24C3FD14BB18}" dt="2022-04-06T21:32:56.611" v="2602" actId="26606"/>
          <ac:spMkLst>
            <pc:docMk/>
            <pc:sldMk cId="1202360330" sldId="261"/>
            <ac:spMk id="43" creationId="{443F2ACA-E6D6-4028-82DD-F03C262D5DE6}"/>
          </ac:spMkLst>
        </pc:spChg>
        <pc:spChg chg="add del">
          <ac:chgData name="Streeby, Courtney" userId="0bfe5216-44a8-4980-9f54-90c33b825a4b" providerId="ADAL" clId="{A5F62B30-E93A-41A1-8C36-24C3FD14BB18}" dt="2022-04-06T21:33:27.633" v="2604" actId="26606"/>
          <ac:spMkLst>
            <pc:docMk/>
            <pc:sldMk cId="1202360330" sldId="261"/>
            <ac:spMk id="45" creationId="{BACC6370-2D7E-4714-9D71-7542949D7D5D}"/>
          </ac:spMkLst>
        </pc:spChg>
        <pc:spChg chg="add del">
          <ac:chgData name="Streeby, Courtney" userId="0bfe5216-44a8-4980-9f54-90c33b825a4b" providerId="ADAL" clId="{A5F62B30-E93A-41A1-8C36-24C3FD14BB18}" dt="2022-04-06T21:33:27.633" v="2604" actId="26606"/>
          <ac:spMkLst>
            <pc:docMk/>
            <pc:sldMk cId="1202360330" sldId="261"/>
            <ac:spMk id="46" creationId="{256B2C21-A230-48C0-8DF1-C46611373C44}"/>
          </ac:spMkLst>
        </pc:spChg>
        <pc:spChg chg="add del">
          <ac:chgData name="Streeby, Courtney" userId="0bfe5216-44a8-4980-9f54-90c33b825a4b" providerId="ADAL" clId="{A5F62B30-E93A-41A1-8C36-24C3FD14BB18}" dt="2022-04-06T21:33:27.633" v="2604" actId="26606"/>
          <ac:spMkLst>
            <pc:docMk/>
            <pc:sldMk cId="1202360330" sldId="261"/>
            <ac:spMk id="47" creationId="{3847E18C-932D-4C95-AABA-FEC7C9499AD7}"/>
          </ac:spMkLst>
        </pc:spChg>
        <pc:spChg chg="add del">
          <ac:chgData name="Streeby, Courtney" userId="0bfe5216-44a8-4980-9f54-90c33b825a4b" providerId="ADAL" clId="{A5F62B30-E93A-41A1-8C36-24C3FD14BB18}" dt="2022-04-06T21:33:27.633" v="2604" actId="26606"/>
          <ac:spMkLst>
            <pc:docMk/>
            <pc:sldMk cId="1202360330" sldId="261"/>
            <ac:spMk id="48" creationId="{3150CB11-0C61-439E-910F-5787759E72A0}"/>
          </ac:spMkLst>
        </pc:spChg>
        <pc:spChg chg="add del">
          <ac:chgData name="Streeby, Courtney" userId="0bfe5216-44a8-4980-9f54-90c33b825a4b" providerId="ADAL" clId="{A5F62B30-E93A-41A1-8C36-24C3FD14BB18}" dt="2022-04-06T21:33:27.633" v="2604" actId="26606"/>
          <ac:spMkLst>
            <pc:docMk/>
            <pc:sldMk cId="1202360330" sldId="261"/>
            <ac:spMk id="49" creationId="{43F8A58B-5155-44CE-A5FF-7647B47D0A7A}"/>
          </ac:spMkLst>
        </pc:spChg>
        <pc:spChg chg="add del">
          <ac:chgData name="Streeby, Courtney" userId="0bfe5216-44a8-4980-9f54-90c33b825a4b" providerId="ADAL" clId="{A5F62B30-E93A-41A1-8C36-24C3FD14BB18}" dt="2022-04-06T21:33:27.633" v="2604" actId="26606"/>
          <ac:spMkLst>
            <pc:docMk/>
            <pc:sldMk cId="1202360330" sldId="261"/>
            <ac:spMk id="50" creationId="{443F2ACA-E6D6-4028-82DD-F03C262D5DE6}"/>
          </ac:spMkLst>
        </pc:spChg>
        <pc:graphicFrameChg chg="add mod modGraphic">
          <ac:chgData name="Streeby, Courtney" userId="0bfe5216-44a8-4980-9f54-90c33b825a4b" providerId="ADAL" clId="{A5F62B30-E93A-41A1-8C36-24C3FD14BB18}" dt="2022-04-06T21:58:21.136" v="4032" actId="13782"/>
          <ac:graphicFrameMkLst>
            <pc:docMk/>
            <pc:sldMk cId="1202360330" sldId="261"/>
            <ac:graphicFrameMk id="13" creationId="{D7F36A9C-DE6C-40CE-9440-4AB786F6A377}"/>
          </ac:graphicFrameMkLst>
        </pc:graphicFrameChg>
        <pc:graphicFrameChg chg="add del modGraphic">
          <ac:chgData name="Streeby, Courtney" userId="0bfe5216-44a8-4980-9f54-90c33b825a4b" providerId="ADAL" clId="{A5F62B30-E93A-41A1-8C36-24C3FD14BB18}" dt="2022-04-06T21:31:08.075" v="2594" actId="26606"/>
          <ac:graphicFrameMkLst>
            <pc:docMk/>
            <pc:sldMk cId="1202360330" sldId="261"/>
            <ac:graphicFrameMk id="20" creationId="{B352A2BD-2DE6-E523-868F-2A4307BFCD2C}"/>
          </ac:graphicFrameMkLst>
        </pc:graphicFrameChg>
      </pc:sldChg>
      <pc:sldChg chg="addSp delSp modSp mod setBg">
        <pc:chgData name="Streeby, Courtney" userId="0bfe5216-44a8-4980-9f54-90c33b825a4b" providerId="ADAL" clId="{A5F62B30-E93A-41A1-8C36-24C3FD14BB18}" dt="2022-04-06T21:55:53.834" v="4024" actId="12269"/>
        <pc:sldMkLst>
          <pc:docMk/>
          <pc:sldMk cId="4178067994" sldId="262"/>
        </pc:sldMkLst>
        <pc:spChg chg="mod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2" creationId="{BD4694F4-8FBE-7AB5-4284-76662CF984EA}"/>
          </ac:spMkLst>
        </pc:spChg>
        <pc:spChg chg="del mod">
          <ac:chgData name="Streeby, Courtney" userId="0bfe5216-44a8-4980-9f54-90c33b825a4b" providerId="ADAL" clId="{A5F62B30-E93A-41A1-8C36-24C3FD14BB18}" dt="2022-04-06T21:52:57.627" v="4022" actId="26606"/>
          <ac:spMkLst>
            <pc:docMk/>
            <pc:sldMk cId="4178067994" sldId="262"/>
            <ac:spMk id="3" creationId="{3E26AF7B-BD61-C1FA-BDDD-6D7511E5AC15}"/>
          </ac:spMkLst>
        </pc:spChg>
        <pc:spChg chg="add del">
          <ac:chgData name="Streeby, Courtney" userId="0bfe5216-44a8-4980-9f54-90c33b825a4b" providerId="ADAL" clId="{A5F62B30-E93A-41A1-8C36-24C3FD14BB18}" dt="2022-04-06T21:52:45.185" v="4019" actId="26606"/>
          <ac:spMkLst>
            <pc:docMk/>
            <pc:sldMk cId="4178067994" sldId="262"/>
            <ac:spMk id="8" creationId="{1B15ED52-F352-441B-82BF-E0EA34836D08}"/>
          </ac:spMkLst>
        </pc:spChg>
        <pc:spChg chg="add del">
          <ac:chgData name="Streeby, Courtney" userId="0bfe5216-44a8-4980-9f54-90c33b825a4b" providerId="ADAL" clId="{A5F62B30-E93A-41A1-8C36-24C3FD14BB18}" dt="2022-04-06T21:52:45.185" v="4019" actId="26606"/>
          <ac:spMkLst>
            <pc:docMk/>
            <pc:sldMk cId="4178067994" sldId="262"/>
            <ac:spMk id="10" creationId="{3B2E3793-BFE6-45A2-9B7B-E18844431C99}"/>
          </ac:spMkLst>
        </pc:spChg>
        <pc:spChg chg="add del">
          <ac:chgData name="Streeby, Courtney" userId="0bfe5216-44a8-4980-9f54-90c33b825a4b" providerId="ADAL" clId="{A5F62B30-E93A-41A1-8C36-24C3FD14BB18}" dt="2022-04-06T21:52:45.185" v="4019" actId="26606"/>
          <ac:spMkLst>
            <pc:docMk/>
            <pc:sldMk cId="4178067994" sldId="262"/>
            <ac:spMk id="12" creationId="{BC4C4868-CB8F-4AF9-9CDB-8108F2C19B67}"/>
          </ac:spMkLst>
        </pc:spChg>
        <pc:spChg chg="add del">
          <ac:chgData name="Streeby, Courtney" userId="0bfe5216-44a8-4980-9f54-90c33b825a4b" providerId="ADAL" clId="{A5F62B30-E93A-41A1-8C36-24C3FD14BB18}" dt="2022-04-06T21:52:45.185" v="4019" actId="26606"/>
          <ac:spMkLst>
            <pc:docMk/>
            <pc:sldMk cId="4178067994" sldId="262"/>
            <ac:spMk id="14" creationId="{375E0459-6403-40CD-989D-56A4407CA12E}"/>
          </ac:spMkLst>
        </pc:spChg>
        <pc:spChg chg="add del">
          <ac:chgData name="Streeby, Courtney" userId="0bfe5216-44a8-4980-9f54-90c33b825a4b" providerId="ADAL" clId="{A5F62B30-E93A-41A1-8C36-24C3FD14BB18}" dt="2022-04-06T21:52:45.185" v="4019" actId="26606"/>
          <ac:spMkLst>
            <pc:docMk/>
            <pc:sldMk cId="4178067994" sldId="262"/>
            <ac:spMk id="16" creationId="{53E5B1A8-3AC9-4BD1-9BBC-78CA94F2D1BA}"/>
          </ac:spMkLst>
        </pc:spChg>
        <pc:spChg chg="add del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18" creationId="{A09989E4-EFDC-4A90-A633-E0525FB4139E}"/>
          </ac:spMkLst>
        </pc:spChg>
        <pc:spChg chg="add del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19" creationId="{DEE2AD96-B495-4E06-9291-B71706F728CB}"/>
          </ac:spMkLst>
        </pc:spChg>
        <pc:spChg chg="add del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20" creationId="{53CF6D67-C5A8-4ADD-9E8E-1E38CA1D3166}"/>
          </ac:spMkLst>
        </pc:spChg>
        <pc:spChg chg="add del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21" creationId="{86909FA0-B515-4681-B7A8-FA281D133B94}"/>
          </ac:spMkLst>
        </pc:spChg>
        <pc:spChg chg="add del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22" creationId="{21C9FE86-FCC3-4A31-AA1C-C882262B7FE7}"/>
          </ac:spMkLst>
        </pc:spChg>
        <pc:spChg chg="add del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23" creationId="{7D96243B-ECED-4B71-8E06-AE9A285EAD20}"/>
          </ac:spMkLst>
        </pc:spChg>
        <pc:spChg chg="add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28" creationId="{09588DA8-065E-4F6F-8EFD-43104AB2E0CF}"/>
          </ac:spMkLst>
        </pc:spChg>
        <pc:spChg chg="add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30" creationId="{C4285719-470E-454C-AF62-8323075F1F5B}"/>
          </ac:spMkLst>
        </pc:spChg>
        <pc:spChg chg="add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32" creationId="{CD9FE4EF-C4D8-49A0-B2FF-81D8DB7D8A24}"/>
          </ac:spMkLst>
        </pc:spChg>
        <pc:spChg chg="add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34" creationId="{4300840D-0A0B-4512-BACA-B439D5B9C57C}"/>
          </ac:spMkLst>
        </pc:spChg>
        <pc:spChg chg="add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36" creationId="{D2B78728-A580-49A7-84F9-6EF6F583ADE0}"/>
          </ac:spMkLst>
        </pc:spChg>
        <pc:spChg chg="add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38" creationId="{38FAA1A1-D861-433F-88FA-1E9D6FD31D11}"/>
          </ac:spMkLst>
        </pc:spChg>
        <pc:spChg chg="add">
          <ac:chgData name="Streeby, Courtney" userId="0bfe5216-44a8-4980-9f54-90c33b825a4b" providerId="ADAL" clId="{A5F62B30-E93A-41A1-8C36-24C3FD14BB18}" dt="2022-04-06T21:52:51.314" v="4021" actId="26606"/>
          <ac:spMkLst>
            <pc:docMk/>
            <pc:sldMk cId="4178067994" sldId="262"/>
            <ac:spMk id="40" creationId="{8D71EDA1-87BF-4D5D-AB79-F346FD19278A}"/>
          </ac:spMkLst>
        </pc:spChg>
        <pc:graphicFrameChg chg="add mod">
          <ac:chgData name="Streeby, Courtney" userId="0bfe5216-44a8-4980-9f54-90c33b825a4b" providerId="ADAL" clId="{A5F62B30-E93A-41A1-8C36-24C3FD14BB18}" dt="2022-04-06T21:55:53.834" v="4024" actId="12269"/>
          <ac:graphicFrameMkLst>
            <pc:docMk/>
            <pc:sldMk cId="4178067994" sldId="262"/>
            <ac:graphicFrameMk id="42" creationId="{F27C5412-8689-04DB-1C8A-8A08E72BEC8E}"/>
          </ac:graphicFrameMkLst>
        </pc:graphicFrameChg>
      </pc:sldChg>
      <pc:sldChg chg="addSp delSp modSp mod setBg">
        <pc:chgData name="Streeby, Courtney" userId="0bfe5216-44a8-4980-9f54-90c33b825a4b" providerId="ADAL" clId="{A5F62B30-E93A-41A1-8C36-24C3FD14BB18}" dt="2022-04-02T15:44:06.373" v="503" actId="14100"/>
        <pc:sldMkLst>
          <pc:docMk/>
          <pc:sldMk cId="3360904704" sldId="263"/>
        </pc:sldMkLst>
        <pc:spChg chg="mod">
          <ac:chgData name="Streeby, Courtney" userId="0bfe5216-44a8-4980-9f54-90c33b825a4b" providerId="ADAL" clId="{A5F62B30-E93A-41A1-8C36-24C3FD14BB18}" dt="2022-04-02T15:44:02.422" v="502" actId="14100"/>
          <ac:spMkLst>
            <pc:docMk/>
            <pc:sldMk cId="3360904704" sldId="263"/>
            <ac:spMk id="2" creationId="{89D62E6A-A7C7-2393-B835-2F3F2404E42A}"/>
          </ac:spMkLst>
        </pc:spChg>
        <pc:spChg chg="mod">
          <ac:chgData name="Streeby, Courtney" userId="0bfe5216-44a8-4980-9f54-90c33b825a4b" providerId="ADAL" clId="{A5F62B30-E93A-41A1-8C36-24C3FD14BB18}" dt="2022-04-02T15:44:06.373" v="503" actId="14100"/>
          <ac:spMkLst>
            <pc:docMk/>
            <pc:sldMk cId="3360904704" sldId="263"/>
            <ac:spMk id="3" creationId="{19D7E83C-D4EC-11D1-7EA6-0A7F6685D4D8}"/>
          </ac:spMkLst>
        </pc:spChg>
        <pc:spChg chg="add del">
          <ac:chgData name="Streeby, Courtney" userId="0bfe5216-44a8-4980-9f54-90c33b825a4b" providerId="ADAL" clId="{A5F62B30-E93A-41A1-8C36-24C3FD14BB18}" dt="2022-04-02T15:43:56.795" v="500" actId="26606"/>
          <ac:spMkLst>
            <pc:docMk/>
            <pc:sldMk cId="3360904704" sldId="263"/>
            <ac:spMk id="8" creationId="{488333BA-AE6E-427A-9B16-A39C8073F4EB}"/>
          </ac:spMkLst>
        </pc:spChg>
        <pc:spChg chg="add del">
          <ac:chgData name="Streeby, Courtney" userId="0bfe5216-44a8-4980-9f54-90c33b825a4b" providerId="ADAL" clId="{A5F62B30-E93A-41A1-8C36-24C3FD14BB18}" dt="2022-04-02T15:43:56.795" v="500" actId="26606"/>
          <ac:spMkLst>
            <pc:docMk/>
            <pc:sldMk cId="3360904704" sldId="263"/>
            <ac:spMk id="10" creationId="{F98ED85F-DCEE-4B50-802E-71A6E3E12B04}"/>
          </ac:spMkLst>
        </pc:spChg>
        <pc:spChg chg="add">
          <ac:chgData name="Streeby, Courtney" userId="0bfe5216-44a8-4980-9f54-90c33b825a4b" providerId="ADAL" clId="{A5F62B30-E93A-41A1-8C36-24C3FD14BB18}" dt="2022-04-02T15:43:56.803" v="501" actId="26606"/>
          <ac:spMkLst>
            <pc:docMk/>
            <pc:sldMk cId="3360904704" sldId="263"/>
            <ac:spMk id="12" creationId="{AC8F6C8C-AB5A-4548-942D-E3FD40ACBC49}"/>
          </ac:spMkLst>
        </pc:spChg>
        <pc:spChg chg="add">
          <ac:chgData name="Streeby, Courtney" userId="0bfe5216-44a8-4980-9f54-90c33b825a4b" providerId="ADAL" clId="{A5F62B30-E93A-41A1-8C36-24C3FD14BB18}" dt="2022-04-02T15:43:56.803" v="501" actId="26606"/>
          <ac:spMkLst>
            <pc:docMk/>
            <pc:sldMk cId="3360904704" sldId="263"/>
            <ac:spMk id="13" creationId="{979E27D9-03C7-44E2-9FF8-15D0C8506AF7}"/>
          </ac:spMkLst>
        </pc:spChg>
        <pc:spChg chg="add">
          <ac:chgData name="Streeby, Courtney" userId="0bfe5216-44a8-4980-9f54-90c33b825a4b" providerId="ADAL" clId="{A5F62B30-E93A-41A1-8C36-24C3FD14BB18}" dt="2022-04-02T15:43:56.803" v="501" actId="26606"/>
          <ac:spMkLst>
            <pc:docMk/>
            <pc:sldMk cId="3360904704" sldId="263"/>
            <ac:spMk id="14" creationId="{EEBF1590-3B36-48EE-A89D-3B6F3CB256AB}"/>
          </ac:spMkLst>
        </pc:spChg>
      </pc:sldChg>
      <pc:sldChg chg="addSp delSp modSp mod setBg">
        <pc:chgData name="Streeby, Courtney" userId="0bfe5216-44a8-4980-9f54-90c33b825a4b" providerId="ADAL" clId="{A5F62B30-E93A-41A1-8C36-24C3FD14BB18}" dt="2022-04-02T15:37:47.530" v="456" actId="1076"/>
        <pc:sldMkLst>
          <pc:docMk/>
          <pc:sldMk cId="3461059780" sldId="264"/>
        </pc:sldMkLst>
        <pc:spChg chg="mod">
          <ac:chgData name="Streeby, Courtney" userId="0bfe5216-44a8-4980-9f54-90c33b825a4b" providerId="ADAL" clId="{A5F62B30-E93A-41A1-8C36-24C3FD14BB18}" dt="2022-04-02T15:37:41.463" v="455" actId="20577"/>
          <ac:spMkLst>
            <pc:docMk/>
            <pc:sldMk cId="3461059780" sldId="264"/>
            <ac:spMk id="2" creationId="{761C480B-2BFD-C869-1A1B-E7F726E978BD}"/>
          </ac:spMkLst>
        </pc:spChg>
        <pc:spChg chg="add del mod">
          <ac:chgData name="Streeby, Courtney" userId="0bfe5216-44a8-4980-9f54-90c33b825a4b" providerId="ADAL" clId="{A5F62B30-E93A-41A1-8C36-24C3FD14BB18}" dt="2022-04-02T15:33:03.377" v="405" actId="478"/>
          <ac:spMkLst>
            <pc:docMk/>
            <pc:sldMk cId="3461059780" sldId="264"/>
            <ac:spMk id="3" creationId="{B92B2309-E6DE-1E1E-D8DA-8B41AEB3D521}"/>
          </ac:spMkLst>
        </pc:spChg>
        <pc:spChg chg="add">
          <ac:chgData name="Streeby, Courtney" userId="0bfe5216-44a8-4980-9f54-90c33b825a4b" providerId="ADAL" clId="{A5F62B30-E93A-41A1-8C36-24C3FD14BB18}" dt="2022-04-02T15:30:39.026" v="66" actId="26606"/>
          <ac:spMkLst>
            <pc:docMk/>
            <pc:sldMk cId="3461059780" sldId="264"/>
            <ac:spMk id="6" creationId="{DEE2AD96-B495-4E06-9291-B71706F728CB}"/>
          </ac:spMkLst>
        </pc:spChg>
        <pc:spChg chg="add">
          <ac:chgData name="Streeby, Courtney" userId="0bfe5216-44a8-4980-9f54-90c33b825a4b" providerId="ADAL" clId="{A5F62B30-E93A-41A1-8C36-24C3FD14BB18}" dt="2022-04-02T15:30:39.026" v="66" actId="26606"/>
          <ac:spMkLst>
            <pc:docMk/>
            <pc:sldMk cId="3461059780" sldId="264"/>
            <ac:spMk id="7" creationId="{53CF6D67-C5A8-4ADD-9E8E-1E38CA1D3166}"/>
          </ac:spMkLst>
        </pc:spChg>
        <pc:spChg chg="add del">
          <ac:chgData name="Streeby, Courtney" userId="0bfe5216-44a8-4980-9f54-90c33b825a4b" providerId="ADAL" clId="{A5F62B30-E93A-41A1-8C36-24C3FD14BB18}" dt="2022-04-02T15:30:11.034" v="62" actId="26606"/>
          <ac:spMkLst>
            <pc:docMk/>
            <pc:sldMk cId="3461059780" sldId="264"/>
            <ac:spMk id="8" creationId="{09588DA8-065E-4F6F-8EFD-43104AB2E0CF}"/>
          </ac:spMkLst>
        </pc:spChg>
        <pc:spChg chg="add del">
          <ac:chgData name="Streeby, Courtney" userId="0bfe5216-44a8-4980-9f54-90c33b825a4b" providerId="ADAL" clId="{A5F62B30-E93A-41A1-8C36-24C3FD14BB18}" dt="2022-04-02T15:30:32.942" v="65" actId="26606"/>
          <ac:spMkLst>
            <pc:docMk/>
            <pc:sldMk cId="3461059780" sldId="264"/>
            <ac:spMk id="9" creationId="{B819A166-7571-4003-A6B8-B62034C3ED30}"/>
          </ac:spMkLst>
        </pc:spChg>
        <pc:spChg chg="add del">
          <ac:chgData name="Streeby, Courtney" userId="0bfe5216-44a8-4980-9f54-90c33b825a4b" providerId="ADAL" clId="{A5F62B30-E93A-41A1-8C36-24C3FD14BB18}" dt="2022-04-02T15:30:11.034" v="62" actId="26606"/>
          <ac:spMkLst>
            <pc:docMk/>
            <pc:sldMk cId="3461059780" sldId="264"/>
            <ac:spMk id="10" creationId="{C4285719-470E-454C-AF62-8323075F1F5B}"/>
          </ac:spMkLst>
        </pc:spChg>
        <pc:spChg chg="add">
          <ac:chgData name="Streeby, Courtney" userId="0bfe5216-44a8-4980-9f54-90c33b825a4b" providerId="ADAL" clId="{A5F62B30-E93A-41A1-8C36-24C3FD14BB18}" dt="2022-04-02T15:30:39.026" v="66" actId="26606"/>
          <ac:spMkLst>
            <pc:docMk/>
            <pc:sldMk cId="3461059780" sldId="264"/>
            <ac:spMk id="11" creationId="{86909FA0-B515-4681-B7A8-FA281D133B94}"/>
          </ac:spMkLst>
        </pc:spChg>
        <pc:spChg chg="add del">
          <ac:chgData name="Streeby, Courtney" userId="0bfe5216-44a8-4980-9f54-90c33b825a4b" providerId="ADAL" clId="{A5F62B30-E93A-41A1-8C36-24C3FD14BB18}" dt="2022-04-02T15:30:11.034" v="62" actId="26606"/>
          <ac:spMkLst>
            <pc:docMk/>
            <pc:sldMk cId="3461059780" sldId="264"/>
            <ac:spMk id="12" creationId="{CD9FE4EF-C4D8-49A0-B2FF-81D8DB7D8A24}"/>
          </ac:spMkLst>
        </pc:spChg>
        <pc:spChg chg="add">
          <ac:chgData name="Streeby, Courtney" userId="0bfe5216-44a8-4980-9f54-90c33b825a4b" providerId="ADAL" clId="{A5F62B30-E93A-41A1-8C36-24C3FD14BB18}" dt="2022-04-02T15:30:39.026" v="66" actId="26606"/>
          <ac:spMkLst>
            <pc:docMk/>
            <pc:sldMk cId="3461059780" sldId="264"/>
            <ac:spMk id="13" creationId="{21C9FE86-FCC3-4A31-AA1C-C882262B7FE7}"/>
          </ac:spMkLst>
        </pc:spChg>
        <pc:spChg chg="add del">
          <ac:chgData name="Streeby, Courtney" userId="0bfe5216-44a8-4980-9f54-90c33b825a4b" providerId="ADAL" clId="{A5F62B30-E93A-41A1-8C36-24C3FD14BB18}" dt="2022-04-02T15:30:11.034" v="62" actId="26606"/>
          <ac:spMkLst>
            <pc:docMk/>
            <pc:sldMk cId="3461059780" sldId="264"/>
            <ac:spMk id="14" creationId="{4300840D-0A0B-4512-BACA-B439D5B9C57C}"/>
          </ac:spMkLst>
        </pc:spChg>
        <pc:spChg chg="add">
          <ac:chgData name="Streeby, Courtney" userId="0bfe5216-44a8-4980-9f54-90c33b825a4b" providerId="ADAL" clId="{A5F62B30-E93A-41A1-8C36-24C3FD14BB18}" dt="2022-04-02T15:30:39.026" v="66" actId="26606"/>
          <ac:spMkLst>
            <pc:docMk/>
            <pc:sldMk cId="3461059780" sldId="264"/>
            <ac:spMk id="15" creationId="{7D96243B-ECED-4B71-8E06-AE9A285EAD20}"/>
          </ac:spMkLst>
        </pc:spChg>
        <pc:spChg chg="add del">
          <ac:chgData name="Streeby, Courtney" userId="0bfe5216-44a8-4980-9f54-90c33b825a4b" providerId="ADAL" clId="{A5F62B30-E93A-41A1-8C36-24C3FD14BB18}" dt="2022-04-02T15:30:11.034" v="62" actId="26606"/>
          <ac:spMkLst>
            <pc:docMk/>
            <pc:sldMk cId="3461059780" sldId="264"/>
            <ac:spMk id="16" creationId="{D2B78728-A580-49A7-84F9-6EF6F583ADE0}"/>
          </ac:spMkLst>
        </pc:spChg>
        <pc:spChg chg="add">
          <ac:chgData name="Streeby, Courtney" userId="0bfe5216-44a8-4980-9f54-90c33b825a4b" providerId="ADAL" clId="{A5F62B30-E93A-41A1-8C36-24C3FD14BB18}" dt="2022-04-02T15:30:39.026" v="66" actId="26606"/>
          <ac:spMkLst>
            <pc:docMk/>
            <pc:sldMk cId="3461059780" sldId="264"/>
            <ac:spMk id="17" creationId="{A09989E4-EFDC-4A90-A633-E0525FB4139E}"/>
          </ac:spMkLst>
        </pc:spChg>
        <pc:spChg chg="add del">
          <ac:chgData name="Streeby, Courtney" userId="0bfe5216-44a8-4980-9f54-90c33b825a4b" providerId="ADAL" clId="{A5F62B30-E93A-41A1-8C36-24C3FD14BB18}" dt="2022-04-02T15:30:11.034" v="62" actId="26606"/>
          <ac:spMkLst>
            <pc:docMk/>
            <pc:sldMk cId="3461059780" sldId="264"/>
            <ac:spMk id="18" creationId="{38FAA1A1-D861-433F-88FA-1E9D6FD31D11}"/>
          </ac:spMkLst>
        </pc:spChg>
        <pc:spChg chg="add del">
          <ac:chgData name="Streeby, Courtney" userId="0bfe5216-44a8-4980-9f54-90c33b825a4b" providerId="ADAL" clId="{A5F62B30-E93A-41A1-8C36-24C3FD14BB18}" dt="2022-04-02T15:30:11.034" v="62" actId="26606"/>
          <ac:spMkLst>
            <pc:docMk/>
            <pc:sldMk cId="3461059780" sldId="264"/>
            <ac:spMk id="20" creationId="{8D71EDA1-87BF-4D5D-AB79-F346FD19278A}"/>
          </ac:spMkLst>
        </pc:spChg>
        <pc:spChg chg="add del mod">
          <ac:chgData name="Streeby, Courtney" userId="0bfe5216-44a8-4980-9f54-90c33b825a4b" providerId="ADAL" clId="{A5F62B30-E93A-41A1-8C36-24C3FD14BB18}" dt="2022-04-02T15:33:09.708" v="407" actId="478"/>
          <ac:spMkLst>
            <pc:docMk/>
            <pc:sldMk cId="3461059780" sldId="264"/>
            <ac:spMk id="22" creationId="{513E7E49-A6AC-4CA2-A3B1-ADB286954D6E}"/>
          </ac:spMkLst>
        </pc:spChg>
        <pc:graphicFrameChg chg="add del modGraphic">
          <ac:chgData name="Streeby, Courtney" userId="0bfe5216-44a8-4980-9f54-90c33b825a4b" providerId="ADAL" clId="{A5F62B30-E93A-41A1-8C36-24C3FD14BB18}" dt="2022-04-02T15:30:56.145" v="68" actId="478"/>
          <ac:graphicFrameMkLst>
            <pc:docMk/>
            <pc:sldMk cId="3461059780" sldId="264"/>
            <ac:graphicFrameMk id="4" creationId="{288A682F-2E19-4575-978D-8EF1D020F044}"/>
          </ac:graphicFrameMkLst>
        </pc:graphicFrameChg>
        <pc:graphicFrameChg chg="add del mod">
          <ac:chgData name="Streeby, Courtney" userId="0bfe5216-44a8-4980-9f54-90c33b825a4b" providerId="ADAL" clId="{A5F62B30-E93A-41A1-8C36-24C3FD14BB18}" dt="2022-04-02T15:30:32.942" v="65" actId="26606"/>
          <ac:graphicFrameMkLst>
            <pc:docMk/>
            <pc:sldMk cId="3461059780" sldId="264"/>
            <ac:graphicFrameMk id="5" creationId="{26E608FE-CFC1-98A6-720F-ADD01C20C6BB}"/>
          </ac:graphicFrameMkLst>
        </pc:graphicFrameChg>
        <pc:graphicFrameChg chg="add mod modGraphic">
          <ac:chgData name="Streeby, Courtney" userId="0bfe5216-44a8-4980-9f54-90c33b825a4b" providerId="ADAL" clId="{A5F62B30-E93A-41A1-8C36-24C3FD14BB18}" dt="2022-04-02T15:37:47.530" v="456" actId="1076"/>
          <ac:graphicFrameMkLst>
            <pc:docMk/>
            <pc:sldMk cId="3461059780" sldId="264"/>
            <ac:graphicFrameMk id="19" creationId="{6D2A59A2-044C-47AC-9C9F-0B5D195BDABF}"/>
          </ac:graphicFrameMkLst>
        </pc:graphicFrameChg>
      </pc:sldChg>
      <pc:sldChg chg="addSp delSp modSp del mod setBg">
        <pc:chgData name="Streeby, Courtney" userId="0bfe5216-44a8-4980-9f54-90c33b825a4b" providerId="ADAL" clId="{A5F62B30-E93A-41A1-8C36-24C3FD14BB18}" dt="2022-04-05T01:08:34.047" v="913" actId="2696"/>
        <pc:sldMkLst>
          <pc:docMk/>
          <pc:sldMk cId="3828408938" sldId="265"/>
        </pc:sldMkLst>
        <pc:spChg chg="mod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2" creationId="{46824B77-18C5-6139-5D3B-D4BBCA225078}"/>
          </ac:spMkLst>
        </pc:spChg>
        <pc:spChg chg="del mod">
          <ac:chgData name="Streeby, Courtney" userId="0bfe5216-44a8-4980-9f54-90c33b825a4b" providerId="ADAL" clId="{A5F62B30-E93A-41A1-8C36-24C3FD14BB18}" dt="2022-04-05T01:03:39.221" v="561" actId="26606"/>
          <ac:spMkLst>
            <pc:docMk/>
            <pc:sldMk cId="3828408938" sldId="265"/>
            <ac:spMk id="3" creationId="{8AFEBDF6-514F-3B67-1312-A6A90D48E6EE}"/>
          </ac:spMkLst>
        </pc:spChg>
        <pc:spChg chg="add del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10" creationId="{C4285719-470E-454C-AF62-8323075F1F5B}"/>
          </ac:spMkLst>
        </pc:spChg>
        <pc:spChg chg="add del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12" creationId="{CD9FE4EF-C4D8-49A0-B2FF-81D8DB7D8A24}"/>
          </ac:spMkLst>
        </pc:spChg>
        <pc:spChg chg="add del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14" creationId="{4300840D-0A0B-4512-BACA-B439D5B9C57C}"/>
          </ac:spMkLst>
        </pc:spChg>
        <pc:spChg chg="add del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16" creationId="{D2B78728-A580-49A7-84F9-6EF6F583ADE0}"/>
          </ac:spMkLst>
        </pc:spChg>
        <pc:spChg chg="add del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18" creationId="{38FAA1A1-D861-433F-88FA-1E9D6FD31D11}"/>
          </ac:spMkLst>
        </pc:spChg>
        <pc:spChg chg="add del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20" creationId="{8D71EDA1-87BF-4D5D-AB79-F346FD19278A}"/>
          </ac:spMkLst>
        </pc:spChg>
        <pc:spChg chg="add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25" creationId="{DEE2AD96-B495-4E06-9291-B71706F728CB}"/>
          </ac:spMkLst>
        </pc:spChg>
        <pc:spChg chg="add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27" creationId="{53CF6D67-C5A8-4ADD-9E8E-1E38CA1D3166}"/>
          </ac:spMkLst>
        </pc:spChg>
        <pc:spChg chg="add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29" creationId="{86909FA0-B515-4681-B7A8-FA281D133B94}"/>
          </ac:spMkLst>
        </pc:spChg>
        <pc:spChg chg="add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31" creationId="{21C9FE86-FCC3-4A31-AA1C-C882262B7FE7}"/>
          </ac:spMkLst>
        </pc:spChg>
        <pc:spChg chg="add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33" creationId="{7D96243B-ECED-4B71-8E06-AE9A285EAD20}"/>
          </ac:spMkLst>
        </pc:spChg>
        <pc:spChg chg="add">
          <ac:chgData name="Streeby, Courtney" userId="0bfe5216-44a8-4980-9f54-90c33b825a4b" providerId="ADAL" clId="{A5F62B30-E93A-41A1-8C36-24C3FD14BB18}" dt="2022-04-05T01:03:12.183" v="560" actId="26606"/>
          <ac:spMkLst>
            <pc:docMk/>
            <pc:sldMk cId="3828408938" sldId="265"/>
            <ac:spMk id="35" creationId="{A09989E4-EFDC-4A90-A633-E0525FB4139E}"/>
          </ac:spMkLst>
        </pc:spChg>
        <pc:graphicFrameChg chg="add modGraphic">
          <ac:chgData name="Streeby, Courtney" userId="0bfe5216-44a8-4980-9f54-90c33b825a4b" providerId="ADAL" clId="{A5F62B30-E93A-41A1-8C36-24C3FD14BB18}" dt="2022-04-05T01:03:56.070" v="562" actId="26606"/>
          <ac:graphicFrameMkLst>
            <pc:docMk/>
            <pc:sldMk cId="3828408938" sldId="265"/>
            <ac:graphicFrameMk id="37" creationId="{138278C7-018D-87BD-6D2B-939C4B8295F1}"/>
          </ac:graphicFrameMkLst>
        </pc:graphicFrameChg>
        <pc:picChg chg="add del">
          <ac:chgData name="Streeby, Courtney" userId="0bfe5216-44a8-4980-9f54-90c33b825a4b" providerId="ADAL" clId="{A5F62B30-E93A-41A1-8C36-24C3FD14BB18}" dt="2022-04-05T01:02:43.696" v="559" actId="478"/>
          <ac:picMkLst>
            <pc:docMk/>
            <pc:sldMk cId="3828408938" sldId="265"/>
            <ac:picMk id="7" creationId="{0E3B313C-831B-CE93-C0AC-152B689F254E}"/>
          </ac:picMkLst>
        </pc:picChg>
      </pc:sldChg>
      <pc:sldChg chg="modSp add mod">
        <pc:chgData name="Streeby, Courtney" userId="0bfe5216-44a8-4980-9f54-90c33b825a4b" providerId="ADAL" clId="{A5F62B30-E93A-41A1-8C36-24C3FD14BB18}" dt="2022-04-05T01:08:28.827" v="912" actId="20577"/>
        <pc:sldMkLst>
          <pc:docMk/>
          <pc:sldMk cId="1075726384" sldId="266"/>
        </pc:sldMkLst>
        <pc:spChg chg="mod">
          <ac:chgData name="Streeby, Courtney" userId="0bfe5216-44a8-4980-9f54-90c33b825a4b" providerId="ADAL" clId="{A5F62B30-E93A-41A1-8C36-24C3FD14BB18}" dt="2022-04-05T01:06:04.406" v="605" actId="5793"/>
          <ac:spMkLst>
            <pc:docMk/>
            <pc:sldMk cId="1075726384" sldId="266"/>
            <ac:spMk id="2" creationId="{2DF2EE04-D156-40E4-0D36-EFB88CD6E702}"/>
          </ac:spMkLst>
        </pc:spChg>
        <pc:graphicFrameChg chg="mod modGraphic">
          <ac:chgData name="Streeby, Courtney" userId="0bfe5216-44a8-4980-9f54-90c33b825a4b" providerId="ADAL" clId="{A5F62B30-E93A-41A1-8C36-24C3FD14BB18}" dt="2022-04-05T01:08:28.827" v="912" actId="20577"/>
          <ac:graphicFrameMkLst>
            <pc:docMk/>
            <pc:sldMk cId="1075726384" sldId="266"/>
            <ac:graphicFrameMk id="22" creationId="{18DF5E0A-6C6E-7ABD-C160-7310DBBC4D1C}"/>
          </ac:graphicFrameMkLst>
        </pc:graphicFrameChg>
      </pc:sldChg>
      <pc:sldChg chg="addSp delSp modSp mod setBg">
        <pc:chgData name="Streeby, Courtney" userId="0bfe5216-44a8-4980-9f54-90c33b825a4b" providerId="ADAL" clId="{A5F62B30-E93A-41A1-8C36-24C3FD14BB18}" dt="2022-04-06T20:29:44.192" v="926" actId="26606"/>
        <pc:sldMkLst>
          <pc:docMk/>
          <pc:sldMk cId="2912951922" sldId="267"/>
        </pc:sldMkLst>
        <pc:spChg chg="mod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2" creationId="{4BB5D0B6-02C4-E860-6A75-68C6CF833C16}"/>
          </ac:spMkLst>
        </pc:spChg>
        <pc:spChg chg="del">
          <ac:chgData name="Streeby, Courtney" userId="0bfe5216-44a8-4980-9f54-90c33b825a4b" providerId="ADAL" clId="{A5F62B30-E93A-41A1-8C36-24C3FD14BB18}" dt="2022-04-06T20:23:34.611" v="914" actId="478"/>
          <ac:spMkLst>
            <pc:docMk/>
            <pc:sldMk cId="2912951922" sldId="267"/>
            <ac:spMk id="3" creationId="{B57A148B-6546-1740-3AF0-AF4D40641CF9}"/>
          </ac:spMkLst>
        </pc:spChg>
        <pc:spChg chg="add del">
          <ac:chgData name="Streeby, Courtney" userId="0bfe5216-44a8-4980-9f54-90c33b825a4b" providerId="ADAL" clId="{A5F62B30-E93A-41A1-8C36-24C3FD14BB18}" dt="2022-04-06T20:24:10.231" v="917" actId="26606"/>
          <ac:spMkLst>
            <pc:docMk/>
            <pc:sldMk cId="2912951922" sldId="267"/>
            <ac:spMk id="7" creationId="{6F5A5072-7B47-4D32-B52A-4EBBF590B8A5}"/>
          </ac:spMkLst>
        </pc:spChg>
        <pc:spChg chg="add del">
          <ac:chgData name="Streeby, Courtney" userId="0bfe5216-44a8-4980-9f54-90c33b825a4b" providerId="ADAL" clId="{A5F62B30-E93A-41A1-8C36-24C3FD14BB18}" dt="2022-04-06T20:24:10.231" v="917" actId="26606"/>
          <ac:spMkLst>
            <pc:docMk/>
            <pc:sldMk cId="2912951922" sldId="267"/>
            <ac:spMk id="9" creationId="{9715DAF0-AE1B-46C9-8A6B-DB2AA05AB91D}"/>
          </ac:spMkLst>
        </pc:spChg>
        <pc:spChg chg="add del">
          <ac:chgData name="Streeby, Courtney" userId="0bfe5216-44a8-4980-9f54-90c33b825a4b" providerId="ADAL" clId="{A5F62B30-E93A-41A1-8C36-24C3FD14BB18}" dt="2022-04-06T20:24:10.231" v="917" actId="26606"/>
          <ac:spMkLst>
            <pc:docMk/>
            <pc:sldMk cId="2912951922" sldId="267"/>
            <ac:spMk id="11" creationId="{6016219D-510E-4184-9090-6D5578A87BD1}"/>
          </ac:spMkLst>
        </pc:spChg>
        <pc:spChg chg="add del">
          <ac:chgData name="Streeby, Courtney" userId="0bfe5216-44a8-4980-9f54-90c33b825a4b" providerId="ADAL" clId="{A5F62B30-E93A-41A1-8C36-24C3FD14BB18}" dt="2022-04-06T20:24:10.231" v="917" actId="26606"/>
          <ac:spMkLst>
            <pc:docMk/>
            <pc:sldMk cId="2912951922" sldId="267"/>
            <ac:spMk id="13" creationId="{AFF4A713-7B75-4B21-90D7-5AB19547C728}"/>
          </ac:spMkLst>
        </pc:spChg>
        <pc:spChg chg="add del">
          <ac:chgData name="Streeby, Courtney" userId="0bfe5216-44a8-4980-9f54-90c33b825a4b" providerId="ADAL" clId="{A5F62B30-E93A-41A1-8C36-24C3FD14BB18}" dt="2022-04-06T20:24:10.231" v="917" actId="26606"/>
          <ac:spMkLst>
            <pc:docMk/>
            <pc:sldMk cId="2912951922" sldId="267"/>
            <ac:spMk id="15" creationId="{DC631C0B-6DA6-4E57-8231-CE32B3434A7E}"/>
          </ac:spMkLst>
        </pc:spChg>
        <pc:spChg chg="add del">
          <ac:chgData name="Streeby, Courtney" userId="0bfe5216-44a8-4980-9f54-90c33b825a4b" providerId="ADAL" clId="{A5F62B30-E93A-41A1-8C36-24C3FD14BB18}" dt="2022-04-06T20:24:10.231" v="917" actId="26606"/>
          <ac:spMkLst>
            <pc:docMk/>
            <pc:sldMk cId="2912951922" sldId="267"/>
            <ac:spMk id="17" creationId="{C29501E6-A978-4A61-9689-9085AF97A53A}"/>
          </ac:spMkLst>
        </pc:spChg>
        <pc:spChg chg="add del">
          <ac:chgData name="Streeby, Courtney" userId="0bfe5216-44a8-4980-9f54-90c33b825a4b" providerId="ADAL" clId="{A5F62B30-E93A-41A1-8C36-24C3FD14BB18}" dt="2022-04-06T20:24:26.490" v="922" actId="26606"/>
          <ac:spMkLst>
            <pc:docMk/>
            <pc:sldMk cId="2912951922" sldId="267"/>
            <ac:spMk id="22" creationId="{DA9C8D46-54D8-4DF1-99A2-E651C7B132F4}"/>
          </ac:spMkLst>
        </pc:spChg>
        <pc:spChg chg="add del">
          <ac:chgData name="Streeby, Courtney" userId="0bfe5216-44a8-4980-9f54-90c33b825a4b" providerId="ADAL" clId="{A5F62B30-E93A-41A1-8C36-24C3FD14BB18}" dt="2022-04-06T20:24:26.490" v="922" actId="26606"/>
          <ac:spMkLst>
            <pc:docMk/>
            <pc:sldMk cId="2912951922" sldId="267"/>
            <ac:spMk id="24" creationId="{9715DAF0-AE1B-46C9-8A6B-DB2AA05AB91D}"/>
          </ac:spMkLst>
        </pc:spChg>
        <pc:spChg chg="add del">
          <ac:chgData name="Streeby, Courtney" userId="0bfe5216-44a8-4980-9f54-90c33b825a4b" providerId="ADAL" clId="{A5F62B30-E93A-41A1-8C36-24C3FD14BB18}" dt="2022-04-06T20:24:26.490" v="922" actId="26606"/>
          <ac:spMkLst>
            <pc:docMk/>
            <pc:sldMk cId="2912951922" sldId="267"/>
            <ac:spMk id="26" creationId="{DE12BF4D-F47A-41C1-85FC-652E412D3B47}"/>
          </ac:spMkLst>
        </pc:spChg>
        <pc:spChg chg="add del">
          <ac:chgData name="Streeby, Courtney" userId="0bfe5216-44a8-4980-9f54-90c33b825a4b" providerId="ADAL" clId="{A5F62B30-E93A-41A1-8C36-24C3FD14BB18}" dt="2022-04-06T20:24:26.490" v="922" actId="26606"/>
          <ac:spMkLst>
            <pc:docMk/>
            <pc:sldMk cId="2912951922" sldId="267"/>
            <ac:spMk id="28" creationId="{AAF055B3-1F95-4ABA-BFE4-A58320A8206E}"/>
          </ac:spMkLst>
        </pc:spChg>
        <pc:spChg chg="add del">
          <ac:chgData name="Streeby, Courtney" userId="0bfe5216-44a8-4980-9f54-90c33b825a4b" providerId="ADAL" clId="{A5F62B30-E93A-41A1-8C36-24C3FD14BB18}" dt="2022-04-06T20:24:26.490" v="922" actId="26606"/>
          <ac:spMkLst>
            <pc:docMk/>
            <pc:sldMk cId="2912951922" sldId="267"/>
            <ac:spMk id="30" creationId="{65FBF53F-BBBA-4974-AD72-0E8CD294E50F}"/>
          </ac:spMkLst>
        </pc:spChg>
        <pc:spChg chg="add del">
          <ac:chgData name="Streeby, Courtney" userId="0bfe5216-44a8-4980-9f54-90c33b825a4b" providerId="ADAL" clId="{A5F62B30-E93A-41A1-8C36-24C3FD14BB18}" dt="2022-04-06T20:24:26.490" v="922" actId="26606"/>
          <ac:spMkLst>
            <pc:docMk/>
            <pc:sldMk cId="2912951922" sldId="267"/>
            <ac:spMk id="32" creationId="{5A2875D7-3769-4291-959E-9FAD764A760C}"/>
          </ac:spMkLst>
        </pc:spChg>
        <pc:spChg chg="add del">
          <ac:chgData name="Streeby, Courtney" userId="0bfe5216-44a8-4980-9f54-90c33b825a4b" providerId="ADAL" clId="{A5F62B30-E93A-41A1-8C36-24C3FD14BB18}" dt="2022-04-06T20:29:34.001" v="925" actId="26606"/>
          <ac:spMkLst>
            <pc:docMk/>
            <pc:sldMk cId="2912951922" sldId="267"/>
            <ac:spMk id="37" creationId="{8C790BE2-4E4F-4AAF-81A2-4A6F4885EBE6}"/>
          </ac:spMkLst>
        </pc:spChg>
        <pc:spChg chg="add del">
          <ac:chgData name="Streeby, Courtney" userId="0bfe5216-44a8-4980-9f54-90c33b825a4b" providerId="ADAL" clId="{A5F62B30-E93A-41A1-8C36-24C3FD14BB18}" dt="2022-04-06T20:29:34.001" v="925" actId="26606"/>
          <ac:spMkLst>
            <pc:docMk/>
            <pc:sldMk cId="2912951922" sldId="267"/>
            <ac:spMk id="39" creationId="{D28B54C3-B57B-472A-B96E-1FCB67093DC2}"/>
          </ac:spMkLst>
        </pc:spChg>
        <pc:spChg chg="add del">
          <ac:chgData name="Streeby, Courtney" userId="0bfe5216-44a8-4980-9f54-90c33b825a4b" providerId="ADAL" clId="{A5F62B30-E93A-41A1-8C36-24C3FD14BB18}" dt="2022-04-06T20:29:34.001" v="925" actId="26606"/>
          <ac:spMkLst>
            <pc:docMk/>
            <pc:sldMk cId="2912951922" sldId="267"/>
            <ac:spMk id="41" creationId="{7DB3C429-F8DA-49B9-AF84-21996FCF78B5}"/>
          </ac:spMkLst>
        </pc:spChg>
        <pc:spChg chg="add del">
          <ac:chgData name="Streeby, Courtney" userId="0bfe5216-44a8-4980-9f54-90c33b825a4b" providerId="ADAL" clId="{A5F62B30-E93A-41A1-8C36-24C3FD14BB18}" dt="2022-04-06T20:29:34.001" v="925" actId="26606"/>
          <ac:spMkLst>
            <pc:docMk/>
            <pc:sldMk cId="2912951922" sldId="267"/>
            <ac:spMk id="43" creationId="{E12088DD-B1AD-40E0-8B86-1D87A2CCD9BE}"/>
          </ac:spMkLst>
        </pc:spChg>
        <pc:spChg chg="add del">
          <ac:chgData name="Streeby, Courtney" userId="0bfe5216-44a8-4980-9f54-90c33b825a4b" providerId="ADAL" clId="{A5F62B30-E93A-41A1-8C36-24C3FD14BB18}" dt="2022-04-06T20:29:34.001" v="925" actId="26606"/>
          <ac:spMkLst>
            <pc:docMk/>
            <pc:sldMk cId="2912951922" sldId="267"/>
            <ac:spMk id="45" creationId="{C4C9F2B0-1044-46EB-8AEB-C3BFFDE6C2CC}"/>
          </ac:spMkLst>
        </pc:spChg>
        <pc:spChg chg="add del">
          <ac:chgData name="Streeby, Courtney" userId="0bfe5216-44a8-4980-9f54-90c33b825a4b" providerId="ADAL" clId="{A5F62B30-E93A-41A1-8C36-24C3FD14BB18}" dt="2022-04-06T20:29:34.001" v="925" actId="26606"/>
          <ac:spMkLst>
            <pc:docMk/>
            <pc:sldMk cId="2912951922" sldId="267"/>
            <ac:spMk id="47" creationId="{0C395952-4E26-45A2-8756-2ADFD6E53C6E}"/>
          </ac:spMkLst>
        </pc:spChg>
        <pc:spChg chg="add del">
          <ac:chgData name="Streeby, Courtney" userId="0bfe5216-44a8-4980-9f54-90c33b825a4b" providerId="ADAL" clId="{A5F62B30-E93A-41A1-8C36-24C3FD14BB18}" dt="2022-04-06T20:29:34.001" v="925" actId="26606"/>
          <ac:spMkLst>
            <pc:docMk/>
            <pc:sldMk cId="2912951922" sldId="267"/>
            <ac:spMk id="49" creationId="{4734BADF-9461-4621-B112-2D7BABEA7DD0}"/>
          </ac:spMkLst>
        </pc:spChg>
        <pc:spChg chg="add del">
          <ac:chgData name="Streeby, Courtney" userId="0bfe5216-44a8-4980-9f54-90c33b825a4b" providerId="ADAL" clId="{A5F62B30-E93A-41A1-8C36-24C3FD14BB18}" dt="2022-04-06T20:29:33.984" v="924" actId="26606"/>
          <ac:spMkLst>
            <pc:docMk/>
            <pc:sldMk cId="2912951922" sldId="267"/>
            <ac:spMk id="54" creationId="{8C790BE2-4E4F-4AAF-81A2-4A6F4885EBE6}"/>
          </ac:spMkLst>
        </pc:spChg>
        <pc:spChg chg="add del">
          <ac:chgData name="Streeby, Courtney" userId="0bfe5216-44a8-4980-9f54-90c33b825a4b" providerId="ADAL" clId="{A5F62B30-E93A-41A1-8C36-24C3FD14BB18}" dt="2022-04-06T20:29:33.984" v="924" actId="26606"/>
          <ac:spMkLst>
            <pc:docMk/>
            <pc:sldMk cId="2912951922" sldId="267"/>
            <ac:spMk id="56" creationId="{D28B54C3-B57B-472A-B96E-1FCB67093DC2}"/>
          </ac:spMkLst>
        </pc:spChg>
        <pc:spChg chg="add del">
          <ac:chgData name="Streeby, Courtney" userId="0bfe5216-44a8-4980-9f54-90c33b825a4b" providerId="ADAL" clId="{A5F62B30-E93A-41A1-8C36-24C3FD14BB18}" dt="2022-04-06T20:29:33.984" v="924" actId="26606"/>
          <ac:spMkLst>
            <pc:docMk/>
            <pc:sldMk cId="2912951922" sldId="267"/>
            <ac:spMk id="58" creationId="{7DB3C429-F8DA-49B9-AF84-21996FCF78B5}"/>
          </ac:spMkLst>
        </pc:spChg>
        <pc:spChg chg="add del">
          <ac:chgData name="Streeby, Courtney" userId="0bfe5216-44a8-4980-9f54-90c33b825a4b" providerId="ADAL" clId="{A5F62B30-E93A-41A1-8C36-24C3FD14BB18}" dt="2022-04-06T20:29:33.984" v="924" actId="26606"/>
          <ac:spMkLst>
            <pc:docMk/>
            <pc:sldMk cId="2912951922" sldId="267"/>
            <ac:spMk id="60" creationId="{E12088DD-B1AD-40E0-8B86-1D87A2CCD9BE}"/>
          </ac:spMkLst>
        </pc:spChg>
        <pc:spChg chg="add del">
          <ac:chgData name="Streeby, Courtney" userId="0bfe5216-44a8-4980-9f54-90c33b825a4b" providerId="ADAL" clId="{A5F62B30-E93A-41A1-8C36-24C3FD14BB18}" dt="2022-04-06T20:29:33.984" v="924" actId="26606"/>
          <ac:spMkLst>
            <pc:docMk/>
            <pc:sldMk cId="2912951922" sldId="267"/>
            <ac:spMk id="62" creationId="{C4C9F2B0-1044-46EB-8AEB-C3BFFDE6C2CC}"/>
          </ac:spMkLst>
        </pc:spChg>
        <pc:spChg chg="add del">
          <ac:chgData name="Streeby, Courtney" userId="0bfe5216-44a8-4980-9f54-90c33b825a4b" providerId="ADAL" clId="{A5F62B30-E93A-41A1-8C36-24C3FD14BB18}" dt="2022-04-06T20:29:33.984" v="924" actId="26606"/>
          <ac:spMkLst>
            <pc:docMk/>
            <pc:sldMk cId="2912951922" sldId="267"/>
            <ac:spMk id="64" creationId="{0C395952-4E26-45A2-8756-2ADFD6E53C6E}"/>
          </ac:spMkLst>
        </pc:spChg>
        <pc:spChg chg="add del">
          <ac:chgData name="Streeby, Courtney" userId="0bfe5216-44a8-4980-9f54-90c33b825a4b" providerId="ADAL" clId="{A5F62B30-E93A-41A1-8C36-24C3FD14BB18}" dt="2022-04-06T20:29:33.984" v="924" actId="26606"/>
          <ac:spMkLst>
            <pc:docMk/>
            <pc:sldMk cId="2912951922" sldId="267"/>
            <ac:spMk id="66" creationId="{4734BADF-9461-4621-B112-2D7BABEA7DD0}"/>
          </ac:spMkLst>
        </pc:spChg>
        <pc:spChg chg="add del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68" creationId="{A8384FB5-9ADC-4DDC-881B-597D56F5B15D}"/>
          </ac:spMkLst>
        </pc:spChg>
        <pc:spChg chg="add del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69" creationId="{91E5A9A7-95C6-4F4F-B00E-C82E07FE62EF}"/>
          </ac:spMkLst>
        </pc:spChg>
        <pc:spChg chg="add del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70" creationId="{D07DD2DE-F619-49DD-B5E7-03A290FF4ED1}"/>
          </ac:spMkLst>
        </pc:spChg>
        <pc:spChg chg="add del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71" creationId="{85149191-5F60-4A28-AAFF-039F96B0F3EC}"/>
          </ac:spMkLst>
        </pc:spChg>
        <pc:spChg chg="add del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72" creationId="{F8260ED5-17F7-4158-B241-D51DD4CF1B7E}"/>
          </ac:spMkLst>
        </pc:spChg>
        <pc:spChg chg="add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77" creationId="{8555C5B3-193A-4749-9AFD-682E53CDDE8F}"/>
          </ac:spMkLst>
        </pc:spChg>
        <pc:spChg chg="add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79" creationId="{2EAE06A6-F76A-41C9-827A-C561B004485C}"/>
          </ac:spMkLst>
        </pc:spChg>
        <pc:spChg chg="add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81" creationId="{89F9D4E8-0639-444B-949B-9518585061AF}"/>
          </ac:spMkLst>
        </pc:spChg>
        <pc:spChg chg="add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83" creationId="{7E3DA7A2-ED70-4BBA-AB72-00AD461FA405}"/>
          </ac:spMkLst>
        </pc:spChg>
        <pc:spChg chg="add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85" creationId="{FC485432-3647-4218-B5D3-15D3FA222B13}"/>
          </ac:spMkLst>
        </pc:spChg>
        <pc:spChg chg="add">
          <ac:chgData name="Streeby, Courtney" userId="0bfe5216-44a8-4980-9f54-90c33b825a4b" providerId="ADAL" clId="{A5F62B30-E93A-41A1-8C36-24C3FD14BB18}" dt="2022-04-06T20:29:44.192" v="926" actId="26606"/>
          <ac:spMkLst>
            <pc:docMk/>
            <pc:sldMk cId="2912951922" sldId="267"/>
            <ac:spMk id="87" creationId="{F4AFDDCA-6ABA-4D23-8A5C-1BF0F4308148}"/>
          </ac:spMkLst>
        </pc:spChg>
        <pc:picChg chg="add mod">
          <ac:chgData name="Streeby, Courtney" userId="0bfe5216-44a8-4980-9f54-90c33b825a4b" providerId="ADAL" clId="{A5F62B30-E93A-41A1-8C36-24C3FD14BB18}" dt="2022-04-06T20:29:44.192" v="926" actId="26606"/>
          <ac:picMkLst>
            <pc:docMk/>
            <pc:sldMk cId="2912951922" sldId="267"/>
            <ac:picMk id="53" creationId="{5D4F95D3-BB94-B470-4315-99DBC1982962}"/>
          </ac:picMkLst>
        </pc:picChg>
      </pc:sldChg>
      <pc:sldChg chg="addSp delSp modSp new mod setBg">
        <pc:chgData name="Streeby, Courtney" userId="0bfe5216-44a8-4980-9f54-90c33b825a4b" providerId="ADAL" clId="{A5F62B30-E93A-41A1-8C36-24C3FD14BB18}" dt="2022-04-06T21:58:40.458" v="4033" actId="13782"/>
        <pc:sldMkLst>
          <pc:docMk/>
          <pc:sldMk cId="1780208939" sldId="268"/>
        </pc:sldMkLst>
        <pc:spChg chg="mod">
          <ac:chgData name="Streeby, Courtney" userId="0bfe5216-44a8-4980-9f54-90c33b825a4b" providerId="ADAL" clId="{A5F62B30-E93A-41A1-8C36-24C3FD14BB18}" dt="2022-04-06T21:46:45.477" v="3579" actId="26606"/>
          <ac:spMkLst>
            <pc:docMk/>
            <pc:sldMk cId="1780208939" sldId="268"/>
            <ac:spMk id="2" creationId="{667A9D98-8899-4FE4-998B-CB0F9E28425B}"/>
          </ac:spMkLst>
        </pc:spChg>
        <pc:spChg chg="del mod">
          <ac:chgData name="Streeby, Courtney" userId="0bfe5216-44a8-4980-9f54-90c33b825a4b" providerId="ADAL" clId="{A5F62B30-E93A-41A1-8C36-24C3FD14BB18}" dt="2022-04-06T21:46:53.447" v="3580" actId="26606"/>
          <ac:spMkLst>
            <pc:docMk/>
            <pc:sldMk cId="1780208939" sldId="268"/>
            <ac:spMk id="3" creationId="{8AD387CF-4012-4A16-8824-7309DEE9C3A2}"/>
          </ac:spMkLst>
        </pc:spChg>
        <pc:spChg chg="add">
          <ac:chgData name="Streeby, Courtney" userId="0bfe5216-44a8-4980-9f54-90c33b825a4b" providerId="ADAL" clId="{A5F62B30-E93A-41A1-8C36-24C3FD14BB18}" dt="2022-04-06T21:46:45.477" v="3579" actId="26606"/>
          <ac:spMkLst>
            <pc:docMk/>
            <pc:sldMk cId="1780208939" sldId="268"/>
            <ac:spMk id="8" creationId="{1B15ED52-F352-441B-82BF-E0EA34836D08}"/>
          </ac:spMkLst>
        </pc:spChg>
        <pc:spChg chg="add">
          <ac:chgData name="Streeby, Courtney" userId="0bfe5216-44a8-4980-9f54-90c33b825a4b" providerId="ADAL" clId="{A5F62B30-E93A-41A1-8C36-24C3FD14BB18}" dt="2022-04-06T21:46:45.477" v="3579" actId="26606"/>
          <ac:spMkLst>
            <pc:docMk/>
            <pc:sldMk cId="1780208939" sldId="268"/>
            <ac:spMk id="10" creationId="{3B2E3793-BFE6-45A2-9B7B-E18844431C99}"/>
          </ac:spMkLst>
        </pc:spChg>
        <pc:spChg chg="add">
          <ac:chgData name="Streeby, Courtney" userId="0bfe5216-44a8-4980-9f54-90c33b825a4b" providerId="ADAL" clId="{A5F62B30-E93A-41A1-8C36-24C3FD14BB18}" dt="2022-04-06T21:46:45.477" v="3579" actId="26606"/>
          <ac:spMkLst>
            <pc:docMk/>
            <pc:sldMk cId="1780208939" sldId="268"/>
            <ac:spMk id="12" creationId="{BC4C4868-CB8F-4AF9-9CDB-8108F2C19B67}"/>
          </ac:spMkLst>
        </pc:spChg>
        <pc:spChg chg="add">
          <ac:chgData name="Streeby, Courtney" userId="0bfe5216-44a8-4980-9f54-90c33b825a4b" providerId="ADAL" clId="{A5F62B30-E93A-41A1-8C36-24C3FD14BB18}" dt="2022-04-06T21:46:45.477" v="3579" actId="26606"/>
          <ac:spMkLst>
            <pc:docMk/>
            <pc:sldMk cId="1780208939" sldId="268"/>
            <ac:spMk id="14" creationId="{375E0459-6403-40CD-989D-56A4407CA12E}"/>
          </ac:spMkLst>
        </pc:spChg>
        <pc:spChg chg="add">
          <ac:chgData name="Streeby, Courtney" userId="0bfe5216-44a8-4980-9f54-90c33b825a4b" providerId="ADAL" clId="{A5F62B30-E93A-41A1-8C36-24C3FD14BB18}" dt="2022-04-06T21:46:45.477" v="3579" actId="26606"/>
          <ac:spMkLst>
            <pc:docMk/>
            <pc:sldMk cId="1780208939" sldId="268"/>
            <ac:spMk id="16" creationId="{53E5B1A8-3AC9-4BD1-9BBC-78CA94F2D1BA}"/>
          </ac:spMkLst>
        </pc:spChg>
        <pc:graphicFrameChg chg="add mod">
          <ac:chgData name="Streeby, Courtney" userId="0bfe5216-44a8-4980-9f54-90c33b825a4b" providerId="ADAL" clId="{A5F62B30-E93A-41A1-8C36-24C3FD14BB18}" dt="2022-04-06T21:58:40.458" v="4033" actId="13782"/>
          <ac:graphicFrameMkLst>
            <pc:docMk/>
            <pc:sldMk cId="1780208939" sldId="268"/>
            <ac:graphicFrameMk id="18" creationId="{60CE3045-666D-F307-4DD6-D3F1227C34C2}"/>
          </ac:graphicFrameMkLst>
        </pc:graphicFrameChg>
      </pc:sldChg>
      <pc:sldChg chg="addSp delSp modSp new mod setBg">
        <pc:chgData name="Streeby, Courtney" userId="0bfe5216-44a8-4980-9f54-90c33b825a4b" providerId="ADAL" clId="{A5F62B30-E93A-41A1-8C36-24C3FD14BB18}" dt="2022-04-06T21:58:13.439" v="4031" actId="13782"/>
        <pc:sldMkLst>
          <pc:docMk/>
          <pc:sldMk cId="1091473216" sldId="269"/>
        </pc:sldMkLst>
        <pc:spChg chg="mod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2" creationId="{983C2410-3EA2-49BA-B2AC-8A9A4D2BC064}"/>
          </ac:spMkLst>
        </pc:spChg>
        <pc:spChg chg="add del mod">
          <ac:chgData name="Streeby, Courtney" userId="0bfe5216-44a8-4980-9f54-90c33b825a4b" providerId="ADAL" clId="{A5F62B30-E93A-41A1-8C36-24C3FD14BB18}" dt="2022-04-06T21:34:50.741" v="2620" actId="26606"/>
          <ac:spMkLst>
            <pc:docMk/>
            <pc:sldMk cId="1091473216" sldId="269"/>
            <ac:spMk id="3" creationId="{8A913B4E-2142-4F9D-8AF7-88A9399881F1}"/>
          </ac:spMkLst>
        </pc:spChg>
        <pc:spChg chg="add del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8" creationId="{1B15ED52-F352-441B-82BF-E0EA34836D08}"/>
          </ac:spMkLst>
        </pc:spChg>
        <pc:spChg chg="add del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10" creationId="{3B2E3793-BFE6-45A2-9B7B-E18844431C99}"/>
          </ac:spMkLst>
        </pc:spChg>
        <pc:spChg chg="add del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12" creationId="{BC4C4868-CB8F-4AF9-9CDB-8108F2C19B67}"/>
          </ac:spMkLst>
        </pc:spChg>
        <pc:spChg chg="add del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14" creationId="{375E0459-6403-40CD-989D-56A4407CA12E}"/>
          </ac:spMkLst>
        </pc:spChg>
        <pc:spChg chg="add del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16" creationId="{53E5B1A8-3AC9-4BD1-9BBC-78CA94F2D1BA}"/>
          </ac:spMkLst>
        </pc:spChg>
        <pc:spChg chg="add del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19" creationId="{BACC6370-2D7E-4714-9D71-7542949D7D5D}"/>
          </ac:spMkLst>
        </pc:spChg>
        <pc:spChg chg="add del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20" creationId="{256B2C21-A230-48C0-8DF1-C46611373C44}"/>
          </ac:spMkLst>
        </pc:spChg>
        <pc:spChg chg="add del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21" creationId="{3847E18C-932D-4C95-AABA-FEC7C9499AD7}"/>
          </ac:spMkLst>
        </pc:spChg>
        <pc:spChg chg="add del">
          <ac:chgData name="Streeby, Courtney" userId="0bfe5216-44a8-4980-9f54-90c33b825a4b" providerId="ADAL" clId="{A5F62B30-E93A-41A1-8C36-24C3FD14BB18}" dt="2022-04-06T21:33:50.277" v="2611" actId="26606"/>
          <ac:spMkLst>
            <pc:docMk/>
            <pc:sldMk cId="1091473216" sldId="269"/>
            <ac:spMk id="22" creationId="{BACC6370-2D7E-4714-9D71-7542949D7D5D}"/>
          </ac:spMkLst>
        </pc:spChg>
        <pc:spChg chg="add del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23" creationId="{3150CB11-0C61-439E-910F-5787759E72A0}"/>
          </ac:spMkLst>
        </pc:spChg>
        <pc:spChg chg="add del">
          <ac:chgData name="Streeby, Courtney" userId="0bfe5216-44a8-4980-9f54-90c33b825a4b" providerId="ADAL" clId="{A5F62B30-E93A-41A1-8C36-24C3FD14BB18}" dt="2022-04-06T21:33:50.277" v="2611" actId="26606"/>
          <ac:spMkLst>
            <pc:docMk/>
            <pc:sldMk cId="1091473216" sldId="269"/>
            <ac:spMk id="24" creationId="{256B2C21-A230-48C0-8DF1-C46611373C44}"/>
          </ac:spMkLst>
        </pc:spChg>
        <pc:spChg chg="add del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25" creationId="{43F8A58B-5155-44CE-A5FF-7647B47D0A7A}"/>
          </ac:spMkLst>
        </pc:spChg>
        <pc:spChg chg="add del">
          <ac:chgData name="Streeby, Courtney" userId="0bfe5216-44a8-4980-9f54-90c33b825a4b" providerId="ADAL" clId="{A5F62B30-E93A-41A1-8C36-24C3FD14BB18}" dt="2022-04-06T21:33:50.277" v="2611" actId="26606"/>
          <ac:spMkLst>
            <pc:docMk/>
            <pc:sldMk cId="1091473216" sldId="269"/>
            <ac:spMk id="26" creationId="{3847E18C-932D-4C95-AABA-FEC7C9499AD7}"/>
          </ac:spMkLst>
        </pc:spChg>
        <pc:spChg chg="add del">
          <ac:chgData name="Streeby, Courtney" userId="0bfe5216-44a8-4980-9f54-90c33b825a4b" providerId="ADAL" clId="{A5F62B30-E93A-41A1-8C36-24C3FD14BB18}" dt="2022-04-06T21:34:33.625" v="2617" actId="26606"/>
          <ac:spMkLst>
            <pc:docMk/>
            <pc:sldMk cId="1091473216" sldId="269"/>
            <ac:spMk id="27" creationId="{443F2ACA-E6D6-4028-82DD-F03C262D5DE6}"/>
          </ac:spMkLst>
        </pc:spChg>
        <pc:spChg chg="add del">
          <ac:chgData name="Streeby, Courtney" userId="0bfe5216-44a8-4980-9f54-90c33b825a4b" providerId="ADAL" clId="{A5F62B30-E93A-41A1-8C36-24C3FD14BB18}" dt="2022-04-06T21:33:50.277" v="2611" actId="26606"/>
          <ac:spMkLst>
            <pc:docMk/>
            <pc:sldMk cId="1091473216" sldId="269"/>
            <ac:spMk id="28" creationId="{3150CB11-0C61-439E-910F-5787759E72A0}"/>
          </ac:spMkLst>
        </pc:spChg>
        <pc:spChg chg="add del">
          <ac:chgData name="Streeby, Courtney" userId="0bfe5216-44a8-4980-9f54-90c33b825a4b" providerId="ADAL" clId="{A5F62B30-E93A-41A1-8C36-24C3FD14BB18}" dt="2022-04-06T21:33:50.277" v="2611" actId="26606"/>
          <ac:spMkLst>
            <pc:docMk/>
            <pc:sldMk cId="1091473216" sldId="269"/>
            <ac:spMk id="30" creationId="{43F8A58B-5155-44CE-A5FF-7647B47D0A7A}"/>
          </ac:spMkLst>
        </pc:spChg>
        <pc:spChg chg="add del">
          <ac:chgData name="Streeby, Courtney" userId="0bfe5216-44a8-4980-9f54-90c33b825a4b" providerId="ADAL" clId="{A5F62B30-E93A-41A1-8C36-24C3FD14BB18}" dt="2022-04-06T21:33:50.277" v="2611" actId="26606"/>
          <ac:spMkLst>
            <pc:docMk/>
            <pc:sldMk cId="1091473216" sldId="269"/>
            <ac:spMk id="32" creationId="{443F2ACA-E6D6-4028-82DD-F03C262D5DE6}"/>
          </ac:spMkLst>
        </pc:spChg>
        <pc:graphicFrameChg chg="add del">
          <ac:chgData name="Streeby, Courtney" userId="0bfe5216-44a8-4980-9f54-90c33b825a4b" providerId="ADAL" clId="{A5F62B30-E93A-41A1-8C36-24C3FD14BB18}" dt="2022-04-06T21:33:50.277" v="2611" actId="26606"/>
          <ac:graphicFrameMkLst>
            <pc:docMk/>
            <pc:sldMk cId="1091473216" sldId="269"/>
            <ac:graphicFrameMk id="18" creationId="{E0871177-2DA2-D1AB-50E4-90E4E2E38DA6}"/>
          </ac:graphicFrameMkLst>
        </pc:graphicFrameChg>
        <pc:graphicFrameChg chg="add del modGraphic">
          <ac:chgData name="Streeby, Courtney" userId="0bfe5216-44a8-4980-9f54-90c33b825a4b" providerId="ADAL" clId="{A5F62B30-E93A-41A1-8C36-24C3FD14BB18}" dt="2022-04-06T21:34:33.625" v="2617" actId="26606"/>
          <ac:graphicFrameMkLst>
            <pc:docMk/>
            <pc:sldMk cId="1091473216" sldId="269"/>
            <ac:graphicFrameMk id="29" creationId="{5E6A934D-E309-2466-75D2-9730D467B1DF}"/>
          </ac:graphicFrameMkLst>
        </pc:graphicFrameChg>
        <pc:graphicFrameChg chg="add del">
          <ac:chgData name="Streeby, Courtney" userId="0bfe5216-44a8-4980-9f54-90c33b825a4b" providerId="ADAL" clId="{A5F62B30-E93A-41A1-8C36-24C3FD14BB18}" dt="2022-04-06T21:34:50.722" v="2619" actId="26606"/>
          <ac:graphicFrameMkLst>
            <pc:docMk/>
            <pc:sldMk cId="1091473216" sldId="269"/>
            <ac:graphicFrameMk id="31" creationId="{1399FC5C-3668-129C-9C75-5E4BBD18B573}"/>
          </ac:graphicFrameMkLst>
        </pc:graphicFrameChg>
        <pc:graphicFrameChg chg="add mod">
          <ac:chgData name="Streeby, Courtney" userId="0bfe5216-44a8-4980-9f54-90c33b825a4b" providerId="ADAL" clId="{A5F62B30-E93A-41A1-8C36-24C3FD14BB18}" dt="2022-04-06T21:58:13.439" v="4031" actId="13782"/>
          <ac:graphicFrameMkLst>
            <pc:docMk/>
            <pc:sldMk cId="1091473216" sldId="269"/>
            <ac:graphicFrameMk id="33" creationId="{81F62245-3B84-E350-52A0-E6F7DD4DA807}"/>
          </ac:graphicFrameMkLst>
        </pc:graphicFrameChg>
      </pc:sldChg>
      <pc:sldChg chg="modSp new del mod">
        <pc:chgData name="Streeby, Courtney" userId="0bfe5216-44a8-4980-9f54-90c33b825a4b" providerId="ADAL" clId="{A5F62B30-E93A-41A1-8C36-24C3FD14BB18}" dt="2022-04-06T21:39:17.628" v="2871" actId="47"/>
        <pc:sldMkLst>
          <pc:docMk/>
          <pc:sldMk cId="3045703537" sldId="270"/>
        </pc:sldMkLst>
        <pc:spChg chg="mod">
          <ac:chgData name="Streeby, Courtney" userId="0bfe5216-44a8-4980-9f54-90c33b825a4b" providerId="ADAL" clId="{A5F62B30-E93A-41A1-8C36-24C3FD14BB18}" dt="2022-04-06T21:38:33.387" v="2866" actId="207"/>
          <ac:spMkLst>
            <pc:docMk/>
            <pc:sldMk cId="3045703537" sldId="270"/>
            <ac:spMk id="2" creationId="{29545375-6CC0-46E6-B738-1BA61B315AF0}"/>
          </ac:spMkLst>
        </pc:spChg>
      </pc:sldChg>
    </pc:docChg>
  </pc:docChgLst>
  <pc:docChgLst>
    <pc:chgData name="Streeby, Courtney" userId="S::cstreeby@radford.edu::0bfe5216-44a8-4980-9f54-90c33b825a4b" providerId="AD" clId="Web-{FB5906EA-01AD-5200-D1E8-C2073897A568}"/>
    <pc:docChg chg="addSld modSld">
      <pc:chgData name="Streeby, Courtney" userId="S::cstreeby@radford.edu::0bfe5216-44a8-4980-9f54-90c33b825a4b" providerId="AD" clId="Web-{FB5906EA-01AD-5200-D1E8-C2073897A568}" dt="2022-03-28T17:05:27.912" v="70" actId="20577"/>
      <pc:docMkLst>
        <pc:docMk/>
      </pc:docMkLst>
      <pc:sldChg chg="modSp">
        <pc:chgData name="Streeby, Courtney" userId="S::cstreeby@radford.edu::0bfe5216-44a8-4980-9f54-90c33b825a4b" providerId="AD" clId="Web-{FB5906EA-01AD-5200-D1E8-C2073897A568}" dt="2022-03-28T17:05:27.912" v="70" actId="20577"/>
        <pc:sldMkLst>
          <pc:docMk/>
          <pc:sldMk cId="4142939498" sldId="257"/>
        </pc:sldMkLst>
        <pc:spChg chg="mod">
          <ac:chgData name="Streeby, Courtney" userId="S::cstreeby@radford.edu::0bfe5216-44a8-4980-9f54-90c33b825a4b" providerId="AD" clId="Web-{FB5906EA-01AD-5200-D1E8-C2073897A568}" dt="2022-03-28T16:55:19.440" v="50" actId="20577"/>
          <ac:spMkLst>
            <pc:docMk/>
            <pc:sldMk cId="4142939498" sldId="257"/>
            <ac:spMk id="2" creationId="{4DA0429B-F976-51E1-8012-9B9C5F56DF4A}"/>
          </ac:spMkLst>
        </pc:spChg>
        <pc:spChg chg="mod">
          <ac:chgData name="Streeby, Courtney" userId="S::cstreeby@radford.edu::0bfe5216-44a8-4980-9f54-90c33b825a4b" providerId="AD" clId="Web-{FB5906EA-01AD-5200-D1E8-C2073897A568}" dt="2022-03-28T17:05:27.912" v="70" actId="20577"/>
          <ac:spMkLst>
            <pc:docMk/>
            <pc:sldMk cId="4142939498" sldId="257"/>
            <ac:spMk id="3" creationId="{4AD23C56-7A51-2038-FAAA-485C659D7556}"/>
          </ac:spMkLst>
        </pc:spChg>
      </pc:sldChg>
      <pc:sldChg chg="modSp new">
        <pc:chgData name="Streeby, Courtney" userId="S::cstreeby@radford.edu::0bfe5216-44a8-4980-9f54-90c33b825a4b" providerId="AD" clId="Web-{FB5906EA-01AD-5200-D1E8-C2073897A568}" dt="2022-03-28T16:55:04.642" v="47" actId="20577"/>
        <pc:sldMkLst>
          <pc:docMk/>
          <pc:sldMk cId="2466583995" sldId="258"/>
        </pc:sldMkLst>
        <pc:spChg chg="mod">
          <ac:chgData name="Streeby, Courtney" userId="S::cstreeby@radford.edu::0bfe5216-44a8-4980-9f54-90c33b825a4b" providerId="AD" clId="Web-{FB5906EA-01AD-5200-D1E8-C2073897A568}" dt="2022-03-28T16:55:04.642" v="47" actId="20577"/>
          <ac:spMkLst>
            <pc:docMk/>
            <pc:sldMk cId="2466583995" sldId="258"/>
            <ac:spMk id="2" creationId="{E4B2FC61-FA20-5F6D-B6A2-E8FBF52E9473}"/>
          </ac:spMkLst>
        </pc:spChg>
      </pc:sldChg>
      <pc:sldChg chg="modSp new">
        <pc:chgData name="Streeby, Courtney" userId="S::cstreeby@radford.edu::0bfe5216-44a8-4980-9f54-90c33b825a4b" providerId="AD" clId="Web-{FB5906EA-01AD-5200-D1E8-C2073897A568}" dt="2022-03-28T16:53:08.370" v="16" actId="20577"/>
        <pc:sldMkLst>
          <pc:docMk/>
          <pc:sldMk cId="4168423806" sldId="259"/>
        </pc:sldMkLst>
        <pc:spChg chg="mod">
          <ac:chgData name="Streeby, Courtney" userId="S::cstreeby@radford.edu::0bfe5216-44a8-4980-9f54-90c33b825a4b" providerId="AD" clId="Web-{FB5906EA-01AD-5200-D1E8-C2073897A568}" dt="2022-03-28T16:53:08.370" v="16" actId="20577"/>
          <ac:spMkLst>
            <pc:docMk/>
            <pc:sldMk cId="4168423806" sldId="259"/>
            <ac:spMk id="2" creationId="{580ECC3C-B1D0-010D-EE58-602517113E46}"/>
          </ac:spMkLst>
        </pc:spChg>
      </pc:sldChg>
      <pc:sldChg chg="modSp new">
        <pc:chgData name="Streeby, Courtney" userId="S::cstreeby@radford.edu::0bfe5216-44a8-4980-9f54-90c33b825a4b" providerId="AD" clId="Web-{FB5906EA-01AD-5200-D1E8-C2073897A568}" dt="2022-03-28T16:55:47.645" v="54" actId="20577"/>
        <pc:sldMkLst>
          <pc:docMk/>
          <pc:sldMk cId="446660086" sldId="260"/>
        </pc:sldMkLst>
        <pc:spChg chg="mod">
          <ac:chgData name="Streeby, Courtney" userId="S::cstreeby@radford.edu::0bfe5216-44a8-4980-9f54-90c33b825a4b" providerId="AD" clId="Web-{FB5906EA-01AD-5200-D1E8-C2073897A568}" dt="2022-03-28T16:55:47.645" v="54" actId="20577"/>
          <ac:spMkLst>
            <pc:docMk/>
            <pc:sldMk cId="446660086" sldId="260"/>
            <ac:spMk id="2" creationId="{2DF2EE04-D156-40E4-0D36-EFB88CD6E702}"/>
          </ac:spMkLst>
        </pc:spChg>
      </pc:sldChg>
      <pc:sldChg chg="modSp new">
        <pc:chgData name="Streeby, Courtney" userId="S::cstreeby@radford.edu::0bfe5216-44a8-4980-9f54-90c33b825a4b" providerId="AD" clId="Web-{FB5906EA-01AD-5200-D1E8-C2073897A568}" dt="2022-03-28T16:55:56.442" v="55" actId="20577"/>
        <pc:sldMkLst>
          <pc:docMk/>
          <pc:sldMk cId="1202360330" sldId="261"/>
        </pc:sldMkLst>
        <pc:spChg chg="mod">
          <ac:chgData name="Streeby, Courtney" userId="S::cstreeby@radford.edu::0bfe5216-44a8-4980-9f54-90c33b825a4b" providerId="AD" clId="Web-{FB5906EA-01AD-5200-D1E8-C2073897A568}" dt="2022-03-28T16:55:56.442" v="55" actId="20577"/>
          <ac:spMkLst>
            <pc:docMk/>
            <pc:sldMk cId="1202360330" sldId="261"/>
            <ac:spMk id="2" creationId="{98DF3F49-087F-0810-1092-D44D9EDFFB1E}"/>
          </ac:spMkLst>
        </pc:spChg>
      </pc:sldChg>
      <pc:sldChg chg="modSp new">
        <pc:chgData name="Streeby, Courtney" userId="S::cstreeby@radford.edu::0bfe5216-44a8-4980-9f54-90c33b825a4b" providerId="AD" clId="Web-{FB5906EA-01AD-5200-D1E8-C2073897A568}" dt="2022-03-28T17:04:03.360" v="60" actId="20577"/>
        <pc:sldMkLst>
          <pc:docMk/>
          <pc:sldMk cId="4178067994" sldId="262"/>
        </pc:sldMkLst>
        <pc:spChg chg="mod">
          <ac:chgData name="Streeby, Courtney" userId="S::cstreeby@radford.edu::0bfe5216-44a8-4980-9f54-90c33b825a4b" providerId="AD" clId="Web-{FB5906EA-01AD-5200-D1E8-C2073897A568}" dt="2022-03-28T17:04:03.360" v="60" actId="20577"/>
          <ac:spMkLst>
            <pc:docMk/>
            <pc:sldMk cId="4178067994" sldId="262"/>
            <ac:spMk id="2" creationId="{BD4694F4-8FBE-7AB5-4284-76662CF984EA}"/>
          </ac:spMkLst>
        </pc:spChg>
      </pc:sldChg>
      <pc:sldChg chg="modSp new">
        <pc:chgData name="Streeby, Courtney" userId="S::cstreeby@radford.edu::0bfe5216-44a8-4980-9f54-90c33b825a4b" providerId="AD" clId="Web-{FB5906EA-01AD-5200-D1E8-C2073897A568}" dt="2022-03-28T16:53:49.825" v="38" actId="20577"/>
        <pc:sldMkLst>
          <pc:docMk/>
          <pc:sldMk cId="3360904704" sldId="263"/>
        </pc:sldMkLst>
        <pc:spChg chg="mod">
          <ac:chgData name="Streeby, Courtney" userId="S::cstreeby@radford.edu::0bfe5216-44a8-4980-9f54-90c33b825a4b" providerId="AD" clId="Web-{FB5906EA-01AD-5200-D1E8-C2073897A568}" dt="2022-03-28T16:53:49.825" v="38" actId="20577"/>
          <ac:spMkLst>
            <pc:docMk/>
            <pc:sldMk cId="3360904704" sldId="263"/>
            <ac:spMk id="2" creationId="{89D62E6A-A7C7-2393-B835-2F3F2404E42A}"/>
          </ac:spMkLst>
        </pc:spChg>
      </pc:sldChg>
    </pc:docChg>
  </pc:docChgLst>
  <pc:docChgLst>
    <pc:chgData name="Courtney Streeby" userId="9233483245ddb269" providerId="LiveId" clId="{69F2AEAC-2616-4EA3-811A-56AE68539182}"/>
    <pc:docChg chg="modSld">
      <pc:chgData name="Courtney Streeby" userId="9233483245ddb269" providerId="LiveId" clId="{69F2AEAC-2616-4EA3-811A-56AE68539182}" dt="2022-04-15T21:59:49.881" v="7" actId="20577"/>
      <pc:docMkLst>
        <pc:docMk/>
      </pc:docMkLst>
      <pc:sldChg chg="modSp mod">
        <pc:chgData name="Courtney Streeby" userId="9233483245ddb269" providerId="LiveId" clId="{69F2AEAC-2616-4EA3-811A-56AE68539182}" dt="2022-04-15T21:59:49.881" v="7" actId="20577"/>
        <pc:sldMkLst>
          <pc:docMk/>
          <pc:sldMk cId="1202360330" sldId="261"/>
        </pc:sldMkLst>
        <pc:graphicFrameChg chg="modGraphic">
          <ac:chgData name="Courtney Streeby" userId="9233483245ddb269" providerId="LiveId" clId="{69F2AEAC-2616-4EA3-811A-56AE68539182}" dt="2022-04-15T21:59:49.881" v="7" actId="20577"/>
          <ac:graphicFrameMkLst>
            <pc:docMk/>
            <pc:sldMk cId="1202360330" sldId="261"/>
            <ac:graphicFrameMk id="18" creationId="{EBC73671-CA02-02D2-905F-8D0A50BAE08B}"/>
          </ac:graphicFrameMkLst>
        </pc:graphicFrameChg>
      </pc:sldChg>
      <pc:sldChg chg="modSp mod">
        <pc:chgData name="Courtney Streeby" userId="9233483245ddb269" providerId="LiveId" clId="{69F2AEAC-2616-4EA3-811A-56AE68539182}" dt="2022-04-15T21:55:33.942" v="4" actId="2"/>
        <pc:sldMkLst>
          <pc:docMk/>
          <pc:sldMk cId="3360904704" sldId="263"/>
        </pc:sldMkLst>
        <pc:spChg chg="mod">
          <ac:chgData name="Courtney Streeby" userId="9233483245ddb269" providerId="LiveId" clId="{69F2AEAC-2616-4EA3-811A-56AE68539182}" dt="2022-04-15T21:55:33.942" v="4" actId="2"/>
          <ac:spMkLst>
            <pc:docMk/>
            <pc:sldMk cId="3360904704" sldId="263"/>
            <ac:spMk id="3" creationId="{19D7E83C-D4EC-11D1-7EA6-0A7F6685D4D8}"/>
          </ac:spMkLst>
        </pc:spChg>
      </pc:sldChg>
      <pc:sldChg chg="modSp">
        <pc:chgData name="Courtney Streeby" userId="9233483245ddb269" providerId="LiveId" clId="{69F2AEAC-2616-4EA3-811A-56AE68539182}" dt="2022-04-15T21:55:29.173" v="2" actId="2"/>
        <pc:sldMkLst>
          <pc:docMk/>
          <pc:sldMk cId="1075726384" sldId="266"/>
        </pc:sldMkLst>
        <pc:graphicFrameChg chg="mod">
          <ac:chgData name="Courtney Streeby" userId="9233483245ddb269" providerId="LiveId" clId="{69F2AEAC-2616-4EA3-811A-56AE68539182}" dt="2022-04-15T21:55:29.173" v="2" actId="2"/>
          <ac:graphicFrameMkLst>
            <pc:docMk/>
            <pc:sldMk cId="1075726384" sldId="266"/>
            <ac:graphicFrameMk id="22" creationId="{18DF5E0A-6C6E-7ABD-C160-7310DBBC4D1C}"/>
          </ac:graphicFrameMkLst>
        </pc:graphicFrameChg>
      </pc:sldChg>
    </pc:docChg>
  </pc:docChgLst>
  <pc:docChgLst>
    <pc:chgData name="Streeby, Courtney" userId="S::cstreeby@radford.edu::0bfe5216-44a8-4980-9f54-90c33b825a4b" providerId="AD" clId="Web-{8D9C267F-529E-426C-BC75-3697BAE32B5B}"/>
    <pc:docChg chg="addSld delSld modSld addMainMaster delMainMaster">
      <pc:chgData name="Streeby, Courtney" userId="S::cstreeby@radford.edu::0bfe5216-44a8-4980-9f54-90c33b825a4b" providerId="AD" clId="Web-{8D9C267F-529E-426C-BC75-3697BAE32B5B}" dt="2022-03-22T18:40:55.499" v="165"/>
      <pc:docMkLst>
        <pc:docMk/>
      </pc:docMkLst>
      <pc:sldChg chg="modSp mod modClrScheme chgLayout">
        <pc:chgData name="Streeby, Courtney" userId="S::cstreeby@radford.edu::0bfe5216-44a8-4980-9f54-90c33b825a4b" providerId="AD" clId="Web-{8D9C267F-529E-426C-BC75-3697BAE32B5B}" dt="2022-03-22T18:29:50.484" v="164" actId="20577"/>
        <pc:sldMkLst>
          <pc:docMk/>
          <pc:sldMk cId="109857222" sldId="256"/>
        </pc:sldMkLst>
        <pc:spChg chg="mod ord">
          <ac:chgData name="Streeby, Courtney" userId="S::cstreeby@radford.edu::0bfe5216-44a8-4980-9f54-90c33b825a4b" providerId="AD" clId="Web-{8D9C267F-529E-426C-BC75-3697BAE32B5B}" dt="2022-03-22T18:29:50.484" v="164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Streeby, Courtney" userId="S::cstreeby@radford.edu::0bfe5216-44a8-4980-9f54-90c33b825a4b" providerId="AD" clId="Web-{8D9C267F-529E-426C-BC75-3697BAE32B5B}" dt="2022-03-22T18:29:38.687" v="163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new del">
        <pc:chgData name="Streeby, Courtney" userId="S::cstreeby@radford.edu::0bfe5216-44a8-4980-9f54-90c33b825a4b" providerId="AD" clId="Web-{8D9C267F-529E-426C-BC75-3697BAE32B5B}" dt="2022-03-22T18:28:56.138" v="158"/>
        <pc:sldMkLst>
          <pc:docMk/>
          <pc:sldMk cId="533194958" sldId="257"/>
        </pc:sldMkLst>
      </pc:sldChg>
      <pc:sldChg chg="new">
        <pc:chgData name="Streeby, Courtney" userId="S::cstreeby@radford.edu::0bfe5216-44a8-4980-9f54-90c33b825a4b" providerId="AD" clId="Web-{8D9C267F-529E-426C-BC75-3697BAE32B5B}" dt="2022-03-22T18:40:55.499" v="165"/>
        <pc:sldMkLst>
          <pc:docMk/>
          <pc:sldMk cId="4142939498" sldId="257"/>
        </pc:sldMkLst>
      </pc:sldChg>
      <pc:sldMasterChg chg="del delSldLayout">
        <pc:chgData name="Streeby, Courtney" userId="S::cstreeby@radford.edu::0bfe5216-44a8-4980-9f54-90c33b825a4b" providerId="AD" clId="Web-{8D9C267F-529E-426C-BC75-3697BAE32B5B}" dt="2022-03-22T18:18:27.079" v="0"/>
        <pc:sldMasterMkLst>
          <pc:docMk/>
          <pc:sldMasterMk cId="2460954070" sldId="2147483660"/>
        </pc:sldMasterMkLst>
        <pc:sldLayoutChg chg="del">
          <pc:chgData name="Streeby, Courtney" userId="S::cstreeby@radford.edu::0bfe5216-44a8-4980-9f54-90c33b825a4b" providerId="AD" clId="Web-{8D9C267F-529E-426C-BC75-3697BAE32B5B}" dt="2022-03-22T18:18:27.079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treeby, Courtney" userId="S::cstreeby@radford.edu::0bfe5216-44a8-4980-9f54-90c33b825a4b" providerId="AD" clId="Web-{8D9C267F-529E-426C-BC75-3697BAE32B5B}" dt="2022-03-22T18:18:27.079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treeby, Courtney" userId="S::cstreeby@radford.edu::0bfe5216-44a8-4980-9f54-90c33b825a4b" providerId="AD" clId="Web-{8D9C267F-529E-426C-BC75-3697BAE32B5B}" dt="2022-03-22T18:18:27.079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treeby, Courtney" userId="S::cstreeby@radford.edu::0bfe5216-44a8-4980-9f54-90c33b825a4b" providerId="AD" clId="Web-{8D9C267F-529E-426C-BC75-3697BAE32B5B}" dt="2022-03-22T18:18:27.079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treeby, Courtney" userId="S::cstreeby@radford.edu::0bfe5216-44a8-4980-9f54-90c33b825a4b" providerId="AD" clId="Web-{8D9C267F-529E-426C-BC75-3697BAE32B5B}" dt="2022-03-22T18:18:27.079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treeby, Courtney" userId="S::cstreeby@radford.edu::0bfe5216-44a8-4980-9f54-90c33b825a4b" providerId="AD" clId="Web-{8D9C267F-529E-426C-BC75-3697BAE32B5B}" dt="2022-03-22T18:18:27.079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treeby, Courtney" userId="S::cstreeby@radford.edu::0bfe5216-44a8-4980-9f54-90c33b825a4b" providerId="AD" clId="Web-{8D9C267F-529E-426C-BC75-3697BAE32B5B}" dt="2022-03-22T18:18:27.079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treeby, Courtney" userId="S::cstreeby@radford.edu::0bfe5216-44a8-4980-9f54-90c33b825a4b" providerId="AD" clId="Web-{8D9C267F-529E-426C-BC75-3697BAE32B5B}" dt="2022-03-22T18:18:27.079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treeby, Courtney" userId="S::cstreeby@radford.edu::0bfe5216-44a8-4980-9f54-90c33b825a4b" providerId="AD" clId="Web-{8D9C267F-529E-426C-BC75-3697BAE32B5B}" dt="2022-03-22T18:18:27.079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treeby, Courtney" userId="S::cstreeby@radford.edu::0bfe5216-44a8-4980-9f54-90c33b825a4b" providerId="AD" clId="Web-{8D9C267F-529E-426C-BC75-3697BAE32B5B}" dt="2022-03-22T18:18:27.079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treeby, Courtney" userId="S::cstreeby@radford.edu::0bfe5216-44a8-4980-9f54-90c33b825a4b" providerId="AD" clId="Web-{8D9C267F-529E-426C-BC75-3697BAE32B5B}" dt="2022-03-22T18:18:27.079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18:32.704" v="1"/>
        <pc:sldMasterMkLst>
          <pc:docMk/>
          <pc:sldMasterMk cId="4149866966" sldId="2147483672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18:32.704" v="1"/>
          <pc:sldLayoutMkLst>
            <pc:docMk/>
            <pc:sldMasterMk cId="4149866966" sldId="2147483672"/>
            <pc:sldLayoutMk cId="3950454118" sldId="214748367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32.704" v="1"/>
          <pc:sldLayoutMkLst>
            <pc:docMk/>
            <pc:sldMasterMk cId="4149866966" sldId="2147483672"/>
            <pc:sldLayoutMk cId="530784211" sldId="214748367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32.704" v="1"/>
          <pc:sldLayoutMkLst>
            <pc:docMk/>
            <pc:sldMasterMk cId="4149866966" sldId="2147483672"/>
            <pc:sldLayoutMk cId="1691182399" sldId="214748367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32.704" v="1"/>
          <pc:sldLayoutMkLst>
            <pc:docMk/>
            <pc:sldMasterMk cId="4149866966" sldId="2147483672"/>
            <pc:sldLayoutMk cId="4277360321" sldId="214748367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32.704" v="1"/>
          <pc:sldLayoutMkLst>
            <pc:docMk/>
            <pc:sldMasterMk cId="4149866966" sldId="2147483672"/>
            <pc:sldLayoutMk cId="2130690040" sldId="214748367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32.704" v="1"/>
          <pc:sldLayoutMkLst>
            <pc:docMk/>
            <pc:sldMasterMk cId="4149866966" sldId="2147483672"/>
            <pc:sldLayoutMk cId="2186641875" sldId="214748367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32.704" v="1"/>
          <pc:sldLayoutMkLst>
            <pc:docMk/>
            <pc:sldMasterMk cId="4149866966" sldId="2147483672"/>
            <pc:sldLayoutMk cId="603748604" sldId="214748367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32.704" v="1"/>
          <pc:sldLayoutMkLst>
            <pc:docMk/>
            <pc:sldMasterMk cId="4149866966" sldId="2147483672"/>
            <pc:sldLayoutMk cId="1251626928" sldId="214748368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32.704" v="1"/>
          <pc:sldLayoutMkLst>
            <pc:docMk/>
            <pc:sldMasterMk cId="4149866966" sldId="2147483672"/>
            <pc:sldLayoutMk cId="3610629139" sldId="214748368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32.704" v="1"/>
          <pc:sldLayoutMkLst>
            <pc:docMk/>
            <pc:sldMasterMk cId="4149866966" sldId="2147483672"/>
            <pc:sldLayoutMk cId="3090250177" sldId="214748368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32.704" v="1"/>
          <pc:sldLayoutMkLst>
            <pc:docMk/>
            <pc:sldMasterMk cId="4149866966" sldId="2147483672"/>
            <pc:sldLayoutMk cId="2991212285" sldId="2147483683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18:40.657" v="2"/>
        <pc:sldMasterMkLst>
          <pc:docMk/>
          <pc:sldMasterMk cId="250661697" sldId="2147483684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2424719182" sldId="214748368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777603980" sldId="214748368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500211383" sldId="214748368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1413211158" sldId="214748368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1082501045" sldId="214748368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3397876988" sldId="214748369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967876061" sldId="214748369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253059571" sldId="214748369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932432437" sldId="214748369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478289977" sldId="214748369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832572830" sldId="214748369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631117118" sldId="214748369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290872867" sldId="214748369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3771434768" sldId="214748369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3307931013" sldId="214748369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1645511462" sldId="214748370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40.657" v="2"/>
          <pc:sldLayoutMkLst>
            <pc:docMk/>
            <pc:sldMasterMk cId="250661697" sldId="2147483684"/>
            <pc:sldLayoutMk cId="4265068711" sldId="2147483701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18:50.236" v="3"/>
        <pc:sldMasterMkLst>
          <pc:docMk/>
          <pc:sldMasterMk cId="1536393488" sldId="2147483702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18:50.236" v="3"/>
          <pc:sldLayoutMkLst>
            <pc:docMk/>
            <pc:sldMasterMk cId="1536393488" sldId="2147483702"/>
            <pc:sldLayoutMk cId="884517639" sldId="214748370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50.236" v="3"/>
          <pc:sldLayoutMkLst>
            <pc:docMk/>
            <pc:sldMasterMk cId="1536393488" sldId="2147483702"/>
            <pc:sldLayoutMk cId="57236937" sldId="214748370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50.236" v="3"/>
          <pc:sldLayoutMkLst>
            <pc:docMk/>
            <pc:sldMasterMk cId="1536393488" sldId="2147483702"/>
            <pc:sldLayoutMk cId="2643785190" sldId="214748370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50.236" v="3"/>
          <pc:sldLayoutMkLst>
            <pc:docMk/>
            <pc:sldMasterMk cId="1536393488" sldId="2147483702"/>
            <pc:sldLayoutMk cId="4074091535" sldId="214748370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50.236" v="3"/>
          <pc:sldLayoutMkLst>
            <pc:docMk/>
            <pc:sldMasterMk cId="1536393488" sldId="2147483702"/>
            <pc:sldLayoutMk cId="3218063802" sldId="214748370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50.236" v="3"/>
          <pc:sldLayoutMkLst>
            <pc:docMk/>
            <pc:sldMasterMk cId="1536393488" sldId="2147483702"/>
            <pc:sldLayoutMk cId="752082173" sldId="214748370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50.236" v="3"/>
          <pc:sldLayoutMkLst>
            <pc:docMk/>
            <pc:sldMasterMk cId="1536393488" sldId="2147483702"/>
            <pc:sldLayoutMk cId="1139201065" sldId="214748370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50.236" v="3"/>
          <pc:sldLayoutMkLst>
            <pc:docMk/>
            <pc:sldMasterMk cId="1536393488" sldId="2147483702"/>
            <pc:sldLayoutMk cId="164893344" sldId="214748371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50.236" v="3"/>
          <pc:sldLayoutMkLst>
            <pc:docMk/>
            <pc:sldMasterMk cId="1536393488" sldId="2147483702"/>
            <pc:sldLayoutMk cId="2773905272" sldId="214748371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50.236" v="3"/>
          <pc:sldLayoutMkLst>
            <pc:docMk/>
            <pc:sldMasterMk cId="1536393488" sldId="2147483702"/>
            <pc:sldLayoutMk cId="1075347906" sldId="214748371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8:50.236" v="3"/>
          <pc:sldLayoutMkLst>
            <pc:docMk/>
            <pc:sldMasterMk cId="1536393488" sldId="2147483702"/>
            <pc:sldLayoutMk cId="746716808" sldId="2147483713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19:52.504" v="4"/>
        <pc:sldMasterMkLst>
          <pc:docMk/>
          <pc:sldMasterMk cId="1845102569" sldId="2147483714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19:52.504" v="4"/>
          <pc:sldLayoutMkLst>
            <pc:docMk/>
            <pc:sldMasterMk cId="1845102569" sldId="2147483714"/>
            <pc:sldLayoutMk cId="1740965258" sldId="214748371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2.504" v="4"/>
          <pc:sldLayoutMkLst>
            <pc:docMk/>
            <pc:sldMasterMk cId="1845102569" sldId="2147483714"/>
            <pc:sldLayoutMk cId="215856946" sldId="214748371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2.504" v="4"/>
          <pc:sldLayoutMkLst>
            <pc:docMk/>
            <pc:sldMasterMk cId="1845102569" sldId="2147483714"/>
            <pc:sldLayoutMk cId="18242721" sldId="214748371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2.504" v="4"/>
          <pc:sldLayoutMkLst>
            <pc:docMk/>
            <pc:sldMasterMk cId="1845102569" sldId="2147483714"/>
            <pc:sldLayoutMk cId="1461800286" sldId="214748371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2.504" v="4"/>
          <pc:sldLayoutMkLst>
            <pc:docMk/>
            <pc:sldMasterMk cId="1845102569" sldId="2147483714"/>
            <pc:sldLayoutMk cId="1701927883" sldId="214748371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2.504" v="4"/>
          <pc:sldLayoutMkLst>
            <pc:docMk/>
            <pc:sldMasterMk cId="1845102569" sldId="2147483714"/>
            <pc:sldLayoutMk cId="1442495149" sldId="214748372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2.504" v="4"/>
          <pc:sldLayoutMkLst>
            <pc:docMk/>
            <pc:sldMasterMk cId="1845102569" sldId="2147483714"/>
            <pc:sldLayoutMk cId="1211190325" sldId="214748372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2.504" v="4"/>
          <pc:sldLayoutMkLst>
            <pc:docMk/>
            <pc:sldMasterMk cId="1845102569" sldId="2147483714"/>
            <pc:sldLayoutMk cId="3195910646" sldId="214748372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2.504" v="4"/>
          <pc:sldLayoutMkLst>
            <pc:docMk/>
            <pc:sldMasterMk cId="1845102569" sldId="2147483714"/>
            <pc:sldLayoutMk cId="4073676314" sldId="214748372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2.504" v="4"/>
          <pc:sldLayoutMkLst>
            <pc:docMk/>
            <pc:sldMasterMk cId="1845102569" sldId="2147483714"/>
            <pc:sldLayoutMk cId="2423933215" sldId="214748372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2.504" v="4"/>
          <pc:sldLayoutMkLst>
            <pc:docMk/>
            <pc:sldMasterMk cId="1845102569" sldId="2147483714"/>
            <pc:sldLayoutMk cId="2261611385" sldId="2147483725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19:57.676" v="5"/>
        <pc:sldMasterMkLst>
          <pc:docMk/>
          <pc:sldMasterMk cId="2464020673" sldId="2147483726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19:57.676" v="5"/>
          <pc:sldLayoutMkLst>
            <pc:docMk/>
            <pc:sldMasterMk cId="2464020673" sldId="2147483726"/>
            <pc:sldLayoutMk cId="1923811437" sldId="214748372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7.676" v="5"/>
          <pc:sldLayoutMkLst>
            <pc:docMk/>
            <pc:sldMasterMk cId="2464020673" sldId="2147483726"/>
            <pc:sldLayoutMk cId="2110362205" sldId="214748372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7.676" v="5"/>
          <pc:sldLayoutMkLst>
            <pc:docMk/>
            <pc:sldMasterMk cId="2464020673" sldId="2147483726"/>
            <pc:sldLayoutMk cId="718862246" sldId="214748372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7.676" v="5"/>
          <pc:sldLayoutMkLst>
            <pc:docMk/>
            <pc:sldMasterMk cId="2464020673" sldId="2147483726"/>
            <pc:sldLayoutMk cId="16318144" sldId="214748373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7.676" v="5"/>
          <pc:sldLayoutMkLst>
            <pc:docMk/>
            <pc:sldMasterMk cId="2464020673" sldId="2147483726"/>
            <pc:sldLayoutMk cId="3547679133" sldId="214748373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7.676" v="5"/>
          <pc:sldLayoutMkLst>
            <pc:docMk/>
            <pc:sldMasterMk cId="2464020673" sldId="2147483726"/>
            <pc:sldLayoutMk cId="1697587062" sldId="214748373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7.676" v="5"/>
          <pc:sldLayoutMkLst>
            <pc:docMk/>
            <pc:sldMasterMk cId="2464020673" sldId="2147483726"/>
            <pc:sldLayoutMk cId="3911505377" sldId="214748373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7.676" v="5"/>
          <pc:sldLayoutMkLst>
            <pc:docMk/>
            <pc:sldMasterMk cId="2464020673" sldId="2147483726"/>
            <pc:sldLayoutMk cId="2736347112" sldId="214748373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7.676" v="5"/>
          <pc:sldLayoutMkLst>
            <pc:docMk/>
            <pc:sldMasterMk cId="2464020673" sldId="2147483726"/>
            <pc:sldLayoutMk cId="2100606259" sldId="214748373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7.676" v="5"/>
          <pc:sldLayoutMkLst>
            <pc:docMk/>
            <pc:sldMasterMk cId="2464020673" sldId="2147483726"/>
            <pc:sldLayoutMk cId="4115950451" sldId="214748373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19:57.676" v="5"/>
          <pc:sldLayoutMkLst>
            <pc:docMk/>
            <pc:sldMasterMk cId="2464020673" sldId="2147483726"/>
            <pc:sldLayoutMk cId="2868004779" sldId="2147483737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0:02.145" v="6"/>
        <pc:sldMasterMkLst>
          <pc:docMk/>
          <pc:sldMasterMk cId="1181608552" sldId="2147483738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0:02.145" v="6"/>
          <pc:sldLayoutMkLst>
            <pc:docMk/>
            <pc:sldMasterMk cId="1181608552" sldId="2147483738"/>
            <pc:sldLayoutMk cId="2833191127" sldId="214748373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2.145" v="6"/>
          <pc:sldLayoutMkLst>
            <pc:docMk/>
            <pc:sldMasterMk cId="1181608552" sldId="2147483738"/>
            <pc:sldLayoutMk cId="203981223" sldId="214748374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2.145" v="6"/>
          <pc:sldLayoutMkLst>
            <pc:docMk/>
            <pc:sldMasterMk cId="1181608552" sldId="2147483738"/>
            <pc:sldLayoutMk cId="4109986984" sldId="214748374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2.145" v="6"/>
          <pc:sldLayoutMkLst>
            <pc:docMk/>
            <pc:sldMasterMk cId="1181608552" sldId="2147483738"/>
            <pc:sldLayoutMk cId="1574076225" sldId="214748374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2.145" v="6"/>
          <pc:sldLayoutMkLst>
            <pc:docMk/>
            <pc:sldMasterMk cId="1181608552" sldId="2147483738"/>
            <pc:sldLayoutMk cId="3807629306" sldId="214748374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2.145" v="6"/>
          <pc:sldLayoutMkLst>
            <pc:docMk/>
            <pc:sldMasterMk cId="1181608552" sldId="2147483738"/>
            <pc:sldLayoutMk cId="272235589" sldId="214748374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2.145" v="6"/>
          <pc:sldLayoutMkLst>
            <pc:docMk/>
            <pc:sldMasterMk cId="1181608552" sldId="2147483738"/>
            <pc:sldLayoutMk cId="3168168912" sldId="214748374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2.145" v="6"/>
          <pc:sldLayoutMkLst>
            <pc:docMk/>
            <pc:sldMasterMk cId="1181608552" sldId="2147483738"/>
            <pc:sldLayoutMk cId="51976105" sldId="214748374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2.145" v="6"/>
          <pc:sldLayoutMkLst>
            <pc:docMk/>
            <pc:sldMasterMk cId="1181608552" sldId="2147483738"/>
            <pc:sldLayoutMk cId="3653513258" sldId="214748374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2.145" v="6"/>
          <pc:sldLayoutMkLst>
            <pc:docMk/>
            <pc:sldMasterMk cId="1181608552" sldId="2147483738"/>
            <pc:sldLayoutMk cId="3605635327" sldId="214748374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2.145" v="6"/>
          <pc:sldLayoutMkLst>
            <pc:docMk/>
            <pc:sldMasterMk cId="1181608552" sldId="2147483738"/>
            <pc:sldLayoutMk cId="294310399" sldId="2147483749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0:05.052" v="7"/>
        <pc:sldMasterMkLst>
          <pc:docMk/>
          <pc:sldMasterMk cId="509593056" sldId="2147483750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2103630461" sldId="214748375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18602221" sldId="214748375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2199394890" sldId="214748375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435224986" sldId="214748375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969892373" sldId="214748375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1182000392" sldId="214748375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3315276646" sldId="214748375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2071023143" sldId="214748375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3487705649" sldId="214748375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1806244276" sldId="214748376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2610405365" sldId="214748376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3294213612" sldId="214748376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3181160533" sldId="214748376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3620100981" sldId="214748376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3829793006" sldId="214748376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1138019667" sldId="214748376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5.052" v="7"/>
          <pc:sldLayoutMkLst>
            <pc:docMk/>
            <pc:sldMasterMk cId="509593056" sldId="2147483750"/>
            <pc:sldLayoutMk cId="948237413" sldId="2147483767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0:09.599" v="8"/>
        <pc:sldMasterMkLst>
          <pc:docMk/>
          <pc:sldMasterMk cId="743346310" sldId="2147483768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2984366563" sldId="214748376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198487361" sldId="214748377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2459534501" sldId="214748377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3292863389" sldId="214748377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818780301" sldId="214748377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2050088885" sldId="214748377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1171201921" sldId="214748377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4262494942" sldId="214748377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1683079585" sldId="214748377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2700045838" sldId="214748377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1677565062" sldId="214748377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535419573" sldId="214748378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1929911666" sldId="214748378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1668162548" sldId="214748378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4061334358" sldId="214748378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1278036614" sldId="214748378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09.599" v="8"/>
          <pc:sldLayoutMkLst>
            <pc:docMk/>
            <pc:sldMasterMk cId="743346310" sldId="2147483768"/>
            <pc:sldLayoutMk cId="1943433523" sldId="2147483785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0:16.005" v="9"/>
        <pc:sldMasterMkLst>
          <pc:docMk/>
          <pc:sldMasterMk cId="186557617" sldId="2147483786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3164937745" sldId="214748378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1540597502" sldId="214748378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1561896955" sldId="214748378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900190469" sldId="214748379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1713454706" sldId="214748379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2088155123" sldId="214748379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2104570612" sldId="214748379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633807487" sldId="214748379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1566315417" sldId="214748379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3145247539" sldId="214748379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2112613475" sldId="214748379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3699229957" sldId="214748379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233089658" sldId="214748379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894184184" sldId="214748380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2361019793" sldId="214748380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1442776941" sldId="214748380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16.005" v="9"/>
          <pc:sldLayoutMkLst>
            <pc:docMk/>
            <pc:sldMasterMk cId="186557617" sldId="2147483786"/>
            <pc:sldLayoutMk cId="2618180013" sldId="2147483803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0:23.115" v="10"/>
        <pc:sldMasterMkLst>
          <pc:docMk/>
          <pc:sldMasterMk cId="2957641504" sldId="2147483804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3459740174" sldId="214748380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975943944" sldId="214748380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2381998842" sldId="214748380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4123671003" sldId="214748380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1703485481" sldId="214748380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410387829" sldId="214748381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277928430" sldId="214748381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1132038541" sldId="214748381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4181588707" sldId="214748381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2171719773" sldId="214748381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2321895771" sldId="214748381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1746410400" sldId="214748381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1639384670" sldId="214748381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3555420413" sldId="214748381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2057420124" sldId="214748381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3.115" v="10"/>
          <pc:sldLayoutMkLst>
            <pc:docMk/>
            <pc:sldMasterMk cId="2957641504" sldId="2147483804"/>
            <pc:sldLayoutMk cId="1370599714" sldId="2147483820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0:28.178" v="11"/>
        <pc:sldMasterMkLst>
          <pc:docMk/>
          <pc:sldMasterMk cId="1975217809" sldId="2147483821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0:28.178" v="11"/>
          <pc:sldLayoutMkLst>
            <pc:docMk/>
            <pc:sldMasterMk cId="1975217809" sldId="2147483821"/>
            <pc:sldLayoutMk cId="2520874405" sldId="214748382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8.178" v="11"/>
          <pc:sldLayoutMkLst>
            <pc:docMk/>
            <pc:sldMasterMk cId="1975217809" sldId="2147483821"/>
            <pc:sldLayoutMk cId="4092548211" sldId="214748382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8.178" v="11"/>
          <pc:sldLayoutMkLst>
            <pc:docMk/>
            <pc:sldMasterMk cId="1975217809" sldId="2147483821"/>
            <pc:sldLayoutMk cId="2680575012" sldId="214748382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8.178" v="11"/>
          <pc:sldLayoutMkLst>
            <pc:docMk/>
            <pc:sldMasterMk cId="1975217809" sldId="2147483821"/>
            <pc:sldLayoutMk cId="4244102252" sldId="214748382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8.178" v="11"/>
          <pc:sldLayoutMkLst>
            <pc:docMk/>
            <pc:sldMasterMk cId="1975217809" sldId="2147483821"/>
            <pc:sldLayoutMk cId="1697162063" sldId="214748382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8.178" v="11"/>
          <pc:sldLayoutMkLst>
            <pc:docMk/>
            <pc:sldMasterMk cId="1975217809" sldId="2147483821"/>
            <pc:sldLayoutMk cId="1995938003" sldId="214748382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8.178" v="11"/>
          <pc:sldLayoutMkLst>
            <pc:docMk/>
            <pc:sldMasterMk cId="1975217809" sldId="2147483821"/>
            <pc:sldLayoutMk cId="1126902350" sldId="214748382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8.178" v="11"/>
          <pc:sldLayoutMkLst>
            <pc:docMk/>
            <pc:sldMasterMk cId="1975217809" sldId="2147483821"/>
            <pc:sldLayoutMk cId="2098568428" sldId="214748382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8.178" v="11"/>
          <pc:sldLayoutMkLst>
            <pc:docMk/>
            <pc:sldMasterMk cId="1975217809" sldId="2147483821"/>
            <pc:sldLayoutMk cId="9697731" sldId="214748383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8.178" v="11"/>
          <pc:sldLayoutMkLst>
            <pc:docMk/>
            <pc:sldMasterMk cId="1975217809" sldId="2147483821"/>
            <pc:sldLayoutMk cId="3933438122" sldId="214748383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28.178" v="11"/>
          <pc:sldLayoutMkLst>
            <pc:docMk/>
            <pc:sldMasterMk cId="1975217809" sldId="2147483821"/>
            <pc:sldLayoutMk cId="448248396" sldId="2147483832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0:39.835" v="12"/>
        <pc:sldMasterMkLst>
          <pc:docMk/>
          <pc:sldMasterMk cId="2924936668" sldId="2147483833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0:39.835" v="12"/>
          <pc:sldLayoutMkLst>
            <pc:docMk/>
            <pc:sldMasterMk cId="2924936668" sldId="2147483833"/>
            <pc:sldLayoutMk cId="3254071977" sldId="214748383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39.835" v="12"/>
          <pc:sldLayoutMkLst>
            <pc:docMk/>
            <pc:sldMasterMk cId="2924936668" sldId="2147483833"/>
            <pc:sldLayoutMk cId="4212364900" sldId="214748383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39.835" v="12"/>
          <pc:sldLayoutMkLst>
            <pc:docMk/>
            <pc:sldMasterMk cId="2924936668" sldId="2147483833"/>
            <pc:sldLayoutMk cId="3062902724" sldId="214748383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39.835" v="12"/>
          <pc:sldLayoutMkLst>
            <pc:docMk/>
            <pc:sldMasterMk cId="2924936668" sldId="2147483833"/>
            <pc:sldLayoutMk cId="3592656026" sldId="214748383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39.835" v="12"/>
          <pc:sldLayoutMkLst>
            <pc:docMk/>
            <pc:sldMasterMk cId="2924936668" sldId="2147483833"/>
            <pc:sldLayoutMk cId="2148483392" sldId="214748383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39.835" v="12"/>
          <pc:sldLayoutMkLst>
            <pc:docMk/>
            <pc:sldMasterMk cId="2924936668" sldId="2147483833"/>
            <pc:sldLayoutMk cId="1951446763" sldId="214748383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39.835" v="12"/>
          <pc:sldLayoutMkLst>
            <pc:docMk/>
            <pc:sldMasterMk cId="2924936668" sldId="2147483833"/>
            <pc:sldLayoutMk cId="1730691894" sldId="214748384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39.835" v="12"/>
          <pc:sldLayoutMkLst>
            <pc:docMk/>
            <pc:sldMasterMk cId="2924936668" sldId="2147483833"/>
            <pc:sldLayoutMk cId="1263509137" sldId="214748384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39.835" v="12"/>
          <pc:sldLayoutMkLst>
            <pc:docMk/>
            <pc:sldMasterMk cId="2924936668" sldId="2147483833"/>
            <pc:sldLayoutMk cId="1119035386" sldId="214748384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39.835" v="12"/>
          <pc:sldLayoutMkLst>
            <pc:docMk/>
            <pc:sldMasterMk cId="2924936668" sldId="2147483833"/>
            <pc:sldLayoutMk cId="885367176" sldId="214748384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39.835" v="12"/>
          <pc:sldLayoutMkLst>
            <pc:docMk/>
            <pc:sldMasterMk cId="2924936668" sldId="2147483833"/>
            <pc:sldLayoutMk cId="3662194676" sldId="2147483844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0:43.225" v="13"/>
        <pc:sldMasterMkLst>
          <pc:docMk/>
          <pc:sldMasterMk cId="1993436504" sldId="2147483845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0:43.225" v="13"/>
          <pc:sldLayoutMkLst>
            <pc:docMk/>
            <pc:sldMasterMk cId="1993436504" sldId="2147483845"/>
            <pc:sldLayoutMk cId="2424005524" sldId="214748384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43.225" v="13"/>
          <pc:sldLayoutMkLst>
            <pc:docMk/>
            <pc:sldMasterMk cId="1993436504" sldId="2147483845"/>
            <pc:sldLayoutMk cId="2777799350" sldId="214748384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43.225" v="13"/>
          <pc:sldLayoutMkLst>
            <pc:docMk/>
            <pc:sldMasterMk cId="1993436504" sldId="2147483845"/>
            <pc:sldLayoutMk cId="1081529402" sldId="214748384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43.225" v="13"/>
          <pc:sldLayoutMkLst>
            <pc:docMk/>
            <pc:sldMasterMk cId="1993436504" sldId="2147483845"/>
            <pc:sldLayoutMk cId="47196186" sldId="214748384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43.225" v="13"/>
          <pc:sldLayoutMkLst>
            <pc:docMk/>
            <pc:sldMasterMk cId="1993436504" sldId="2147483845"/>
            <pc:sldLayoutMk cId="4002457668" sldId="214748385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43.225" v="13"/>
          <pc:sldLayoutMkLst>
            <pc:docMk/>
            <pc:sldMasterMk cId="1993436504" sldId="2147483845"/>
            <pc:sldLayoutMk cId="2627423358" sldId="214748385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43.225" v="13"/>
          <pc:sldLayoutMkLst>
            <pc:docMk/>
            <pc:sldMasterMk cId="1993436504" sldId="2147483845"/>
            <pc:sldLayoutMk cId="3993832410" sldId="214748385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43.225" v="13"/>
          <pc:sldLayoutMkLst>
            <pc:docMk/>
            <pc:sldMasterMk cId="1993436504" sldId="2147483845"/>
            <pc:sldLayoutMk cId="1692633975" sldId="214748385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43.225" v="13"/>
          <pc:sldLayoutMkLst>
            <pc:docMk/>
            <pc:sldMasterMk cId="1993436504" sldId="2147483845"/>
            <pc:sldLayoutMk cId="3493089231" sldId="214748385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43.225" v="13"/>
          <pc:sldLayoutMkLst>
            <pc:docMk/>
            <pc:sldMasterMk cId="1993436504" sldId="2147483845"/>
            <pc:sldLayoutMk cId="3636994872" sldId="214748385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0:43.225" v="13"/>
          <pc:sldLayoutMkLst>
            <pc:docMk/>
            <pc:sldMasterMk cId="1993436504" sldId="2147483845"/>
            <pc:sldLayoutMk cId="864000065" sldId="2147483856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1:12.242" v="14"/>
        <pc:sldMasterMkLst>
          <pc:docMk/>
          <pc:sldMasterMk cId="1203254366" sldId="2147483857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1:12.242" v="14"/>
          <pc:sldLayoutMkLst>
            <pc:docMk/>
            <pc:sldMasterMk cId="1203254366" sldId="2147483857"/>
            <pc:sldLayoutMk cId="907391382" sldId="214748385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2.242" v="14"/>
          <pc:sldLayoutMkLst>
            <pc:docMk/>
            <pc:sldMasterMk cId="1203254366" sldId="2147483857"/>
            <pc:sldLayoutMk cId="1510606998" sldId="214748385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2.242" v="14"/>
          <pc:sldLayoutMkLst>
            <pc:docMk/>
            <pc:sldMasterMk cId="1203254366" sldId="2147483857"/>
            <pc:sldLayoutMk cId="2719751138" sldId="214748386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2.242" v="14"/>
          <pc:sldLayoutMkLst>
            <pc:docMk/>
            <pc:sldMasterMk cId="1203254366" sldId="2147483857"/>
            <pc:sldLayoutMk cId="2210649860" sldId="214748386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2.242" v="14"/>
          <pc:sldLayoutMkLst>
            <pc:docMk/>
            <pc:sldMasterMk cId="1203254366" sldId="2147483857"/>
            <pc:sldLayoutMk cId="1878943412" sldId="214748386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2.242" v="14"/>
          <pc:sldLayoutMkLst>
            <pc:docMk/>
            <pc:sldMasterMk cId="1203254366" sldId="2147483857"/>
            <pc:sldLayoutMk cId="573327635" sldId="214748386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2.242" v="14"/>
          <pc:sldLayoutMkLst>
            <pc:docMk/>
            <pc:sldMasterMk cId="1203254366" sldId="2147483857"/>
            <pc:sldLayoutMk cId="1746947441" sldId="214748386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2.242" v="14"/>
          <pc:sldLayoutMkLst>
            <pc:docMk/>
            <pc:sldMasterMk cId="1203254366" sldId="2147483857"/>
            <pc:sldLayoutMk cId="22050201" sldId="214748386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2.242" v="14"/>
          <pc:sldLayoutMkLst>
            <pc:docMk/>
            <pc:sldMasterMk cId="1203254366" sldId="2147483857"/>
            <pc:sldLayoutMk cId="2986485240" sldId="214748386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2.242" v="14"/>
          <pc:sldLayoutMkLst>
            <pc:docMk/>
            <pc:sldMasterMk cId="1203254366" sldId="2147483857"/>
            <pc:sldLayoutMk cId="3439499710" sldId="214748386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2.242" v="14"/>
          <pc:sldLayoutMkLst>
            <pc:docMk/>
            <pc:sldMasterMk cId="1203254366" sldId="2147483857"/>
            <pc:sldLayoutMk cId="3399463120" sldId="2147483868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1:17.539" v="15"/>
        <pc:sldMasterMkLst>
          <pc:docMk/>
          <pc:sldMasterMk cId="3449713253" sldId="2147483869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335555109" sldId="214748387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3815709691" sldId="214748387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2067274004" sldId="214748387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1783836693" sldId="214748387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3725098187" sldId="214748387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2048743964" sldId="214748387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3042211561" sldId="214748387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1888450446" sldId="214748387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555898242" sldId="214748387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3415549376" sldId="214748387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3610584042" sldId="214748388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1650570222" sldId="214748388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1184575724" sldId="214748388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17.539" v="15"/>
          <pc:sldLayoutMkLst>
            <pc:docMk/>
            <pc:sldMasterMk cId="3449713253" sldId="2147483869"/>
            <pc:sldLayoutMk cId="2159450828" sldId="2147483883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1:21.915" v="16"/>
        <pc:sldMasterMkLst>
          <pc:docMk/>
          <pc:sldMasterMk cId="3780387932" sldId="2147483884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3380858301" sldId="214748388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1463660136" sldId="214748388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4017308670" sldId="214748388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2271068377" sldId="214748388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815876762" sldId="214748388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4186336492" sldId="214748389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1001584385" sldId="214748389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11425159" sldId="214748389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2595605115" sldId="214748389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2881521116" sldId="214748389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1585683357" sldId="214748389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2690567016" sldId="214748389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4136442912" sldId="214748389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3317892403" sldId="214748389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755783022" sldId="214748389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3599383711" sldId="214748390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1.915" v="16"/>
          <pc:sldLayoutMkLst>
            <pc:docMk/>
            <pc:sldMasterMk cId="3780387932" sldId="2147483884"/>
            <pc:sldLayoutMk cId="2257607160" sldId="2147483901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1:24.259" v="17"/>
        <pc:sldMasterMkLst>
          <pc:docMk/>
          <pc:sldMasterMk cId="3278401975" sldId="2147483902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3489563106" sldId="214748390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3347691801" sldId="214748390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337134826" sldId="214748390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2167880951" sldId="214748390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3822926765" sldId="214748390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3926439877" sldId="214748390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3381944366" sldId="214748390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2326541236" sldId="214748391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3641341098" sldId="214748391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4269311151" sldId="214748391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3064842246" sldId="214748391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1779461724" sldId="214748391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3808431850" sldId="214748391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256570111" sldId="214748391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258674269" sldId="214748391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3213308218" sldId="214748391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4.259" v="17"/>
          <pc:sldLayoutMkLst>
            <pc:docMk/>
            <pc:sldMasterMk cId="3278401975" sldId="2147483902"/>
            <pc:sldLayoutMk cId="3494611108" sldId="2147483919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1:26.884" v="18"/>
        <pc:sldMasterMkLst>
          <pc:docMk/>
          <pc:sldMasterMk cId="3114630271" sldId="2147483920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1452589047" sldId="214748392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3846578522" sldId="214748392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1991352038" sldId="214748392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845437577" sldId="214748392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3691214657" sldId="214748392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3296013792" sldId="214748392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3436749627" sldId="214748392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3713305106" sldId="214748392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1884632741" sldId="214748392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2661373991" sldId="214748393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3772090044" sldId="214748393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2665425490" sldId="214748393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943800268" sldId="214748393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3714932631" sldId="214748393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2028712212" sldId="214748393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1723281180" sldId="214748393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26.884" v="18"/>
          <pc:sldLayoutMkLst>
            <pc:docMk/>
            <pc:sldMasterMk cId="3114630271" sldId="2147483920"/>
            <pc:sldLayoutMk cId="3096912389" sldId="2147483937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1:31.587" v="19"/>
        <pc:sldMasterMkLst>
          <pc:docMk/>
          <pc:sldMasterMk cId="3178331591" sldId="2147483938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1379241059" sldId="214748393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1697366161" sldId="214748394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3652528331" sldId="214748394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1856414173" sldId="214748394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2568841126" sldId="214748394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1532096120" sldId="214748394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2408578819" sldId="214748394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3815850799" sldId="214748394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2822262228" sldId="214748394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3053476743" sldId="214748394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2448118385" sldId="214748394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2994498261" sldId="214748395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3021011059" sldId="214748395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4097731361" sldId="214748395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867786782" sldId="214748395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3136969578" sldId="214748395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1.587" v="19"/>
          <pc:sldLayoutMkLst>
            <pc:docMk/>
            <pc:sldMasterMk cId="3178331591" sldId="2147483938"/>
            <pc:sldLayoutMk cId="768615573" sldId="2147483955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1:35.447" v="20"/>
        <pc:sldMasterMkLst>
          <pc:docMk/>
          <pc:sldMasterMk cId="2027346050" sldId="2147483956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1:35.447" v="20"/>
          <pc:sldLayoutMkLst>
            <pc:docMk/>
            <pc:sldMasterMk cId="2027346050" sldId="2147483956"/>
            <pc:sldLayoutMk cId="1286896150" sldId="214748395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5.447" v="20"/>
          <pc:sldLayoutMkLst>
            <pc:docMk/>
            <pc:sldMasterMk cId="2027346050" sldId="2147483956"/>
            <pc:sldLayoutMk cId="2275481485" sldId="214748395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5.447" v="20"/>
          <pc:sldLayoutMkLst>
            <pc:docMk/>
            <pc:sldMasterMk cId="2027346050" sldId="2147483956"/>
            <pc:sldLayoutMk cId="2508288960" sldId="214748395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5.447" v="20"/>
          <pc:sldLayoutMkLst>
            <pc:docMk/>
            <pc:sldMasterMk cId="2027346050" sldId="2147483956"/>
            <pc:sldLayoutMk cId="2792106663" sldId="214748396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5.447" v="20"/>
          <pc:sldLayoutMkLst>
            <pc:docMk/>
            <pc:sldMasterMk cId="2027346050" sldId="2147483956"/>
            <pc:sldLayoutMk cId="2287892953" sldId="214748396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5.447" v="20"/>
          <pc:sldLayoutMkLst>
            <pc:docMk/>
            <pc:sldMasterMk cId="2027346050" sldId="2147483956"/>
            <pc:sldLayoutMk cId="3084592732" sldId="214748396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5.447" v="20"/>
          <pc:sldLayoutMkLst>
            <pc:docMk/>
            <pc:sldMasterMk cId="2027346050" sldId="2147483956"/>
            <pc:sldLayoutMk cId="1548269243" sldId="214748396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5.447" v="20"/>
          <pc:sldLayoutMkLst>
            <pc:docMk/>
            <pc:sldMasterMk cId="2027346050" sldId="2147483956"/>
            <pc:sldLayoutMk cId="3773822006" sldId="214748396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5.447" v="20"/>
          <pc:sldLayoutMkLst>
            <pc:docMk/>
            <pc:sldMasterMk cId="2027346050" sldId="2147483956"/>
            <pc:sldLayoutMk cId="3688710794" sldId="214748396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5.447" v="20"/>
          <pc:sldLayoutMkLst>
            <pc:docMk/>
            <pc:sldMasterMk cId="2027346050" sldId="2147483956"/>
            <pc:sldLayoutMk cId="1568776583" sldId="214748396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35.447" v="20"/>
          <pc:sldLayoutMkLst>
            <pc:docMk/>
            <pc:sldMasterMk cId="2027346050" sldId="2147483956"/>
            <pc:sldLayoutMk cId="1324437168" sldId="2147483967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1:51.885" v="21"/>
        <pc:sldMasterMkLst>
          <pc:docMk/>
          <pc:sldMasterMk cId="2584356948" sldId="2147483968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1:51.885" v="21"/>
          <pc:sldLayoutMkLst>
            <pc:docMk/>
            <pc:sldMasterMk cId="2584356948" sldId="2147483968"/>
            <pc:sldLayoutMk cId="1634642508" sldId="214748396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1.885" v="21"/>
          <pc:sldLayoutMkLst>
            <pc:docMk/>
            <pc:sldMasterMk cId="2584356948" sldId="2147483968"/>
            <pc:sldLayoutMk cId="3150530457" sldId="214748397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1.885" v="21"/>
          <pc:sldLayoutMkLst>
            <pc:docMk/>
            <pc:sldMasterMk cId="2584356948" sldId="2147483968"/>
            <pc:sldLayoutMk cId="3082315801" sldId="214748397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1.885" v="21"/>
          <pc:sldLayoutMkLst>
            <pc:docMk/>
            <pc:sldMasterMk cId="2584356948" sldId="2147483968"/>
            <pc:sldLayoutMk cId="2925053439" sldId="214748397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1.885" v="21"/>
          <pc:sldLayoutMkLst>
            <pc:docMk/>
            <pc:sldMasterMk cId="2584356948" sldId="2147483968"/>
            <pc:sldLayoutMk cId="2894501840" sldId="214748397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1.885" v="21"/>
          <pc:sldLayoutMkLst>
            <pc:docMk/>
            <pc:sldMasterMk cId="2584356948" sldId="2147483968"/>
            <pc:sldLayoutMk cId="2201227176" sldId="214748397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1.885" v="21"/>
          <pc:sldLayoutMkLst>
            <pc:docMk/>
            <pc:sldMasterMk cId="2584356948" sldId="2147483968"/>
            <pc:sldLayoutMk cId="2761705543" sldId="214748397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1.885" v="21"/>
          <pc:sldLayoutMkLst>
            <pc:docMk/>
            <pc:sldMasterMk cId="2584356948" sldId="2147483968"/>
            <pc:sldLayoutMk cId="3228444418" sldId="214748397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1.885" v="21"/>
          <pc:sldLayoutMkLst>
            <pc:docMk/>
            <pc:sldMasterMk cId="2584356948" sldId="2147483968"/>
            <pc:sldLayoutMk cId="3753807862" sldId="214748397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1.885" v="21"/>
          <pc:sldLayoutMkLst>
            <pc:docMk/>
            <pc:sldMasterMk cId="2584356948" sldId="2147483968"/>
            <pc:sldLayoutMk cId="496671381" sldId="214748397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1.885" v="21"/>
          <pc:sldLayoutMkLst>
            <pc:docMk/>
            <pc:sldMasterMk cId="2584356948" sldId="2147483968"/>
            <pc:sldLayoutMk cId="4101632308" sldId="2147483979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1:58.948" v="22"/>
        <pc:sldMasterMkLst>
          <pc:docMk/>
          <pc:sldMasterMk cId="2403486617" sldId="2147483980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1:58.948" v="22"/>
          <pc:sldLayoutMkLst>
            <pc:docMk/>
            <pc:sldMasterMk cId="2403486617" sldId="2147483980"/>
            <pc:sldLayoutMk cId="3935010976" sldId="214748398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8.948" v="22"/>
          <pc:sldLayoutMkLst>
            <pc:docMk/>
            <pc:sldMasterMk cId="2403486617" sldId="2147483980"/>
            <pc:sldLayoutMk cId="1666088813" sldId="214748398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8.948" v="22"/>
          <pc:sldLayoutMkLst>
            <pc:docMk/>
            <pc:sldMasterMk cId="2403486617" sldId="2147483980"/>
            <pc:sldLayoutMk cId="2132923841" sldId="214748398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8.948" v="22"/>
          <pc:sldLayoutMkLst>
            <pc:docMk/>
            <pc:sldMasterMk cId="2403486617" sldId="2147483980"/>
            <pc:sldLayoutMk cId="4248826992" sldId="214748398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8.948" v="22"/>
          <pc:sldLayoutMkLst>
            <pc:docMk/>
            <pc:sldMasterMk cId="2403486617" sldId="2147483980"/>
            <pc:sldLayoutMk cId="2017845056" sldId="214748398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8.948" v="22"/>
          <pc:sldLayoutMkLst>
            <pc:docMk/>
            <pc:sldMasterMk cId="2403486617" sldId="2147483980"/>
            <pc:sldLayoutMk cId="582883737" sldId="214748398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8.948" v="22"/>
          <pc:sldLayoutMkLst>
            <pc:docMk/>
            <pc:sldMasterMk cId="2403486617" sldId="2147483980"/>
            <pc:sldLayoutMk cId="3696831819" sldId="214748398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8.948" v="22"/>
          <pc:sldLayoutMkLst>
            <pc:docMk/>
            <pc:sldMasterMk cId="2403486617" sldId="2147483980"/>
            <pc:sldLayoutMk cId="2440731420" sldId="214748398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8.948" v="22"/>
          <pc:sldLayoutMkLst>
            <pc:docMk/>
            <pc:sldMasterMk cId="2403486617" sldId="2147483980"/>
            <pc:sldLayoutMk cId="1698144962" sldId="214748398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8.948" v="22"/>
          <pc:sldLayoutMkLst>
            <pc:docMk/>
            <pc:sldMasterMk cId="2403486617" sldId="2147483980"/>
            <pc:sldLayoutMk cId="1434632910" sldId="214748399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1:58.948" v="22"/>
          <pc:sldLayoutMkLst>
            <pc:docMk/>
            <pc:sldMasterMk cId="2403486617" sldId="2147483980"/>
            <pc:sldLayoutMk cId="588669422" sldId="2147483991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2:03.088" v="23"/>
        <pc:sldMasterMkLst>
          <pc:docMk/>
          <pc:sldMasterMk cId="2296266047" sldId="2147483992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2:03.088" v="23"/>
          <pc:sldLayoutMkLst>
            <pc:docMk/>
            <pc:sldMasterMk cId="2296266047" sldId="2147483992"/>
            <pc:sldLayoutMk cId="1070985526" sldId="214748399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3.088" v="23"/>
          <pc:sldLayoutMkLst>
            <pc:docMk/>
            <pc:sldMasterMk cId="2296266047" sldId="2147483992"/>
            <pc:sldLayoutMk cId="1633883921" sldId="214748399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3.088" v="23"/>
          <pc:sldLayoutMkLst>
            <pc:docMk/>
            <pc:sldMasterMk cId="2296266047" sldId="2147483992"/>
            <pc:sldLayoutMk cId="1187696065" sldId="214748399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3.088" v="23"/>
          <pc:sldLayoutMkLst>
            <pc:docMk/>
            <pc:sldMasterMk cId="2296266047" sldId="2147483992"/>
            <pc:sldLayoutMk cId="874673524" sldId="214748399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3.088" v="23"/>
          <pc:sldLayoutMkLst>
            <pc:docMk/>
            <pc:sldMasterMk cId="2296266047" sldId="2147483992"/>
            <pc:sldLayoutMk cId="1397624223" sldId="214748399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3.088" v="23"/>
          <pc:sldLayoutMkLst>
            <pc:docMk/>
            <pc:sldMasterMk cId="2296266047" sldId="2147483992"/>
            <pc:sldLayoutMk cId="579436944" sldId="214748399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3.088" v="23"/>
          <pc:sldLayoutMkLst>
            <pc:docMk/>
            <pc:sldMasterMk cId="2296266047" sldId="2147483992"/>
            <pc:sldLayoutMk cId="4115071816" sldId="214748399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3.088" v="23"/>
          <pc:sldLayoutMkLst>
            <pc:docMk/>
            <pc:sldMasterMk cId="2296266047" sldId="2147483992"/>
            <pc:sldLayoutMk cId="3747875609" sldId="214748400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3.088" v="23"/>
          <pc:sldLayoutMkLst>
            <pc:docMk/>
            <pc:sldMasterMk cId="2296266047" sldId="2147483992"/>
            <pc:sldLayoutMk cId="4292827081" sldId="214748400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3.088" v="23"/>
          <pc:sldLayoutMkLst>
            <pc:docMk/>
            <pc:sldMasterMk cId="2296266047" sldId="2147483992"/>
            <pc:sldLayoutMk cId="912883698" sldId="214748400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3.088" v="23"/>
          <pc:sldLayoutMkLst>
            <pc:docMk/>
            <pc:sldMasterMk cId="2296266047" sldId="2147483992"/>
            <pc:sldLayoutMk cId="1465453635" sldId="2147484003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2:06.714" v="24"/>
        <pc:sldMasterMkLst>
          <pc:docMk/>
          <pc:sldMasterMk cId="305464382" sldId="2147484004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2:06.714" v="24"/>
          <pc:sldLayoutMkLst>
            <pc:docMk/>
            <pc:sldMasterMk cId="305464382" sldId="2147484004"/>
            <pc:sldLayoutMk cId="1290645043" sldId="214748400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6.714" v="24"/>
          <pc:sldLayoutMkLst>
            <pc:docMk/>
            <pc:sldMasterMk cId="305464382" sldId="2147484004"/>
            <pc:sldLayoutMk cId="119897417" sldId="214748400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6.714" v="24"/>
          <pc:sldLayoutMkLst>
            <pc:docMk/>
            <pc:sldMasterMk cId="305464382" sldId="2147484004"/>
            <pc:sldLayoutMk cId="1806276444" sldId="214748400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6.714" v="24"/>
          <pc:sldLayoutMkLst>
            <pc:docMk/>
            <pc:sldMasterMk cId="305464382" sldId="2147484004"/>
            <pc:sldLayoutMk cId="649219116" sldId="214748400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6.714" v="24"/>
          <pc:sldLayoutMkLst>
            <pc:docMk/>
            <pc:sldMasterMk cId="305464382" sldId="2147484004"/>
            <pc:sldLayoutMk cId="809267324" sldId="214748400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6.714" v="24"/>
          <pc:sldLayoutMkLst>
            <pc:docMk/>
            <pc:sldMasterMk cId="305464382" sldId="2147484004"/>
            <pc:sldLayoutMk cId="3781523755" sldId="214748401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6.714" v="24"/>
          <pc:sldLayoutMkLst>
            <pc:docMk/>
            <pc:sldMasterMk cId="305464382" sldId="2147484004"/>
            <pc:sldLayoutMk cId="4293710549" sldId="214748401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6.714" v="24"/>
          <pc:sldLayoutMkLst>
            <pc:docMk/>
            <pc:sldMasterMk cId="305464382" sldId="2147484004"/>
            <pc:sldLayoutMk cId="2286672063" sldId="214748401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6.714" v="24"/>
          <pc:sldLayoutMkLst>
            <pc:docMk/>
            <pc:sldMasterMk cId="305464382" sldId="2147484004"/>
            <pc:sldLayoutMk cId="1690347604" sldId="214748401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6.714" v="24"/>
          <pc:sldLayoutMkLst>
            <pc:docMk/>
            <pc:sldMasterMk cId="305464382" sldId="2147484004"/>
            <pc:sldLayoutMk cId="2833877274" sldId="214748401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06.714" v="24"/>
          <pc:sldLayoutMkLst>
            <pc:docMk/>
            <pc:sldMasterMk cId="305464382" sldId="2147484004"/>
            <pc:sldLayoutMk cId="738005219" sldId="2147484015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2:11.448" v="25"/>
        <pc:sldMasterMkLst>
          <pc:docMk/>
          <pc:sldMasterMk cId="2754130853" sldId="2147484016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2:11.448" v="25"/>
          <pc:sldLayoutMkLst>
            <pc:docMk/>
            <pc:sldMasterMk cId="2754130853" sldId="2147484016"/>
            <pc:sldLayoutMk cId="853559133" sldId="214748401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1.448" v="25"/>
          <pc:sldLayoutMkLst>
            <pc:docMk/>
            <pc:sldMasterMk cId="2754130853" sldId="2147484016"/>
            <pc:sldLayoutMk cId="71155630" sldId="214748401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1.448" v="25"/>
          <pc:sldLayoutMkLst>
            <pc:docMk/>
            <pc:sldMasterMk cId="2754130853" sldId="2147484016"/>
            <pc:sldLayoutMk cId="604097615" sldId="214748401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1.448" v="25"/>
          <pc:sldLayoutMkLst>
            <pc:docMk/>
            <pc:sldMasterMk cId="2754130853" sldId="2147484016"/>
            <pc:sldLayoutMk cId="789005003" sldId="214748402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1.448" v="25"/>
          <pc:sldLayoutMkLst>
            <pc:docMk/>
            <pc:sldMasterMk cId="2754130853" sldId="2147484016"/>
            <pc:sldLayoutMk cId="583287779" sldId="214748402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1.448" v="25"/>
          <pc:sldLayoutMkLst>
            <pc:docMk/>
            <pc:sldMasterMk cId="2754130853" sldId="2147484016"/>
            <pc:sldLayoutMk cId="3613460678" sldId="214748402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1.448" v="25"/>
          <pc:sldLayoutMkLst>
            <pc:docMk/>
            <pc:sldMasterMk cId="2754130853" sldId="2147484016"/>
            <pc:sldLayoutMk cId="1182047567" sldId="214748402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1.448" v="25"/>
          <pc:sldLayoutMkLst>
            <pc:docMk/>
            <pc:sldMasterMk cId="2754130853" sldId="2147484016"/>
            <pc:sldLayoutMk cId="1598956976" sldId="214748402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1.448" v="25"/>
          <pc:sldLayoutMkLst>
            <pc:docMk/>
            <pc:sldMasterMk cId="2754130853" sldId="2147484016"/>
            <pc:sldLayoutMk cId="2798642985" sldId="214748402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1.448" v="25"/>
          <pc:sldLayoutMkLst>
            <pc:docMk/>
            <pc:sldMasterMk cId="2754130853" sldId="2147484016"/>
            <pc:sldLayoutMk cId="3389815692" sldId="214748402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1.448" v="25"/>
          <pc:sldLayoutMkLst>
            <pc:docMk/>
            <pc:sldMasterMk cId="2754130853" sldId="2147484016"/>
            <pc:sldLayoutMk cId="120282571" sldId="2147484027"/>
          </pc:sldLayoutMkLst>
        </pc:sldLayoutChg>
      </pc:sldMasterChg>
      <pc:sldMasterChg chg="add del addSldLayout delSldLayout modSldLayout">
        <pc:chgData name="Streeby, Courtney" userId="S::cstreeby@radford.edu::0bfe5216-44a8-4980-9f54-90c33b825a4b" providerId="AD" clId="Web-{8D9C267F-529E-426C-BC75-3697BAE32B5B}" dt="2022-03-22T18:22:19.574" v="26"/>
        <pc:sldMasterMkLst>
          <pc:docMk/>
          <pc:sldMasterMk cId="2927251477" sldId="2147484028"/>
        </pc:sldMasterMkLst>
        <pc:sldLayoutChg chg="add del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2927251477" sldId="2147484028"/>
            <pc:sldLayoutMk cId="695002866" sldId="2147484029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2927251477" sldId="2147484028"/>
            <pc:sldLayoutMk cId="2059798197" sldId="2147484030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2927251477" sldId="2147484028"/>
            <pc:sldLayoutMk cId="3349896910" sldId="2147484031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2927251477" sldId="2147484028"/>
            <pc:sldLayoutMk cId="229477425" sldId="2147484032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2927251477" sldId="2147484028"/>
            <pc:sldLayoutMk cId="1412383685" sldId="2147484033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2927251477" sldId="2147484028"/>
            <pc:sldLayoutMk cId="3520081419" sldId="2147484034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2927251477" sldId="2147484028"/>
            <pc:sldLayoutMk cId="1412342811" sldId="2147484035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2927251477" sldId="2147484028"/>
            <pc:sldLayoutMk cId="2018002182" sldId="2147484036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2927251477" sldId="2147484028"/>
            <pc:sldLayoutMk cId="2742993546" sldId="2147484037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2927251477" sldId="2147484028"/>
            <pc:sldLayoutMk cId="2698662907" sldId="2147484038"/>
          </pc:sldLayoutMkLst>
        </pc:sldLayoutChg>
        <pc:sldLayoutChg chg="add del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2927251477" sldId="2147484028"/>
            <pc:sldLayoutMk cId="3797241418" sldId="2147484039"/>
          </pc:sldLayoutMkLst>
        </pc:sldLayoutChg>
      </pc:sldMasterChg>
      <pc:sldMasterChg chg="add addSldLayout modSldLayout">
        <pc:chgData name="Streeby, Courtney" userId="S::cstreeby@radford.edu::0bfe5216-44a8-4980-9f54-90c33b825a4b" providerId="AD" clId="Web-{8D9C267F-529E-426C-BC75-3697BAE32B5B}" dt="2022-03-22T18:22:19.574" v="26"/>
        <pc:sldMasterMkLst>
          <pc:docMk/>
          <pc:sldMasterMk cId="1054498518" sldId="2147484040"/>
        </pc:sldMasterMkLst>
        <pc:sldLayoutChg chg="add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1054498518" sldId="2147484040"/>
            <pc:sldLayoutMk cId="121575588" sldId="2147484041"/>
          </pc:sldLayoutMkLst>
        </pc:sldLayoutChg>
        <pc:sldLayoutChg chg="add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1054498518" sldId="2147484040"/>
            <pc:sldLayoutMk cId="1240550370" sldId="2147484042"/>
          </pc:sldLayoutMkLst>
        </pc:sldLayoutChg>
        <pc:sldLayoutChg chg="add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1054498518" sldId="2147484040"/>
            <pc:sldLayoutMk cId="2683790991" sldId="2147484043"/>
          </pc:sldLayoutMkLst>
        </pc:sldLayoutChg>
        <pc:sldLayoutChg chg="add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1054498518" sldId="2147484040"/>
            <pc:sldLayoutMk cId="1704025787" sldId="2147484044"/>
          </pc:sldLayoutMkLst>
        </pc:sldLayoutChg>
        <pc:sldLayoutChg chg="add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1054498518" sldId="2147484040"/>
            <pc:sldLayoutMk cId="1507320864" sldId="2147484045"/>
          </pc:sldLayoutMkLst>
        </pc:sldLayoutChg>
        <pc:sldLayoutChg chg="add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1054498518" sldId="2147484040"/>
            <pc:sldLayoutMk cId="4266653756" sldId="2147484046"/>
          </pc:sldLayoutMkLst>
        </pc:sldLayoutChg>
        <pc:sldLayoutChg chg="add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1054498518" sldId="2147484040"/>
            <pc:sldLayoutMk cId="1259097654" sldId="2147484047"/>
          </pc:sldLayoutMkLst>
        </pc:sldLayoutChg>
        <pc:sldLayoutChg chg="add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1054498518" sldId="2147484040"/>
            <pc:sldLayoutMk cId="3617170814" sldId="2147484048"/>
          </pc:sldLayoutMkLst>
        </pc:sldLayoutChg>
        <pc:sldLayoutChg chg="add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1054498518" sldId="2147484040"/>
            <pc:sldLayoutMk cId="3681848565" sldId="2147484049"/>
          </pc:sldLayoutMkLst>
        </pc:sldLayoutChg>
        <pc:sldLayoutChg chg="add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1054498518" sldId="2147484040"/>
            <pc:sldLayoutMk cId="2599748653" sldId="2147484050"/>
          </pc:sldLayoutMkLst>
        </pc:sldLayoutChg>
        <pc:sldLayoutChg chg="add mod replId">
          <pc:chgData name="Streeby, Courtney" userId="S::cstreeby@radford.edu::0bfe5216-44a8-4980-9f54-90c33b825a4b" providerId="AD" clId="Web-{8D9C267F-529E-426C-BC75-3697BAE32B5B}" dt="2022-03-22T18:22:19.574" v="26"/>
          <pc:sldLayoutMkLst>
            <pc:docMk/>
            <pc:sldMasterMk cId="1054498518" sldId="2147484040"/>
            <pc:sldLayoutMk cId="2711107838" sldId="2147484051"/>
          </pc:sldLayoutMkLst>
        </pc:sldLayoutChg>
      </pc:sldMasterChg>
    </pc:docChg>
  </pc:docChgLst>
  <pc:docChgLst>
    <pc:chgData name="Streeby, Courtney" userId="S::cstreeby@radford.edu::0bfe5216-44a8-4980-9f54-90c33b825a4b" providerId="AD" clId="Web-{2C7658AA-6B07-DD6B-F9A6-99AAD533ABF9}"/>
    <pc:docChg chg="addSld modSld">
      <pc:chgData name="Streeby, Courtney" userId="S::cstreeby@radford.edu::0bfe5216-44a8-4980-9f54-90c33b825a4b" providerId="AD" clId="Web-{2C7658AA-6B07-DD6B-F9A6-99AAD533ABF9}" dt="2022-03-28T17:58:08.757" v="1145" actId="20577"/>
      <pc:docMkLst>
        <pc:docMk/>
      </pc:docMkLst>
      <pc:sldChg chg="modSp modNotes">
        <pc:chgData name="Streeby, Courtney" userId="S::cstreeby@radford.edu::0bfe5216-44a8-4980-9f54-90c33b825a4b" providerId="AD" clId="Web-{2C7658AA-6B07-DD6B-F9A6-99AAD533ABF9}" dt="2022-03-28T17:18:39.905" v="407"/>
        <pc:sldMkLst>
          <pc:docMk/>
          <pc:sldMk cId="4142939498" sldId="257"/>
        </pc:sldMkLst>
        <pc:spChg chg="mod">
          <ac:chgData name="Streeby, Courtney" userId="S::cstreeby@radford.edu::0bfe5216-44a8-4980-9f54-90c33b825a4b" providerId="AD" clId="Web-{2C7658AA-6B07-DD6B-F9A6-99AAD533ABF9}" dt="2022-03-28T17:08:58.001" v="91" actId="1076"/>
          <ac:spMkLst>
            <pc:docMk/>
            <pc:sldMk cId="4142939498" sldId="257"/>
            <ac:spMk id="3" creationId="{4AD23C56-7A51-2038-FAAA-485C659D7556}"/>
          </ac:spMkLst>
        </pc:spChg>
      </pc:sldChg>
      <pc:sldChg chg="modSp modNotes">
        <pc:chgData name="Streeby, Courtney" userId="S::cstreeby@radford.edu::0bfe5216-44a8-4980-9f54-90c33b825a4b" providerId="AD" clId="Web-{2C7658AA-6B07-DD6B-F9A6-99AAD533ABF9}" dt="2022-03-28T17:27:44.777" v="627"/>
        <pc:sldMkLst>
          <pc:docMk/>
          <pc:sldMk cId="2466583995" sldId="258"/>
        </pc:sldMkLst>
        <pc:spChg chg="mod">
          <ac:chgData name="Streeby, Courtney" userId="S::cstreeby@radford.edu::0bfe5216-44a8-4980-9f54-90c33b825a4b" providerId="AD" clId="Web-{2C7658AA-6B07-DD6B-F9A6-99AAD533ABF9}" dt="2022-03-28T17:23:35.927" v="543" actId="20577"/>
          <ac:spMkLst>
            <pc:docMk/>
            <pc:sldMk cId="2466583995" sldId="258"/>
            <ac:spMk id="3" creationId="{3E49FF3E-A890-50DB-467B-4A2D898FC048}"/>
          </ac:spMkLst>
        </pc:spChg>
      </pc:sldChg>
      <pc:sldChg chg="modSp modNotes">
        <pc:chgData name="Streeby, Courtney" userId="S::cstreeby@radford.edu::0bfe5216-44a8-4980-9f54-90c33b825a4b" providerId="AD" clId="Web-{2C7658AA-6B07-DD6B-F9A6-99AAD533ABF9}" dt="2022-03-28T17:52:54.531" v="1103"/>
        <pc:sldMkLst>
          <pc:docMk/>
          <pc:sldMk cId="4168423806" sldId="259"/>
        </pc:sldMkLst>
        <pc:spChg chg="mod">
          <ac:chgData name="Streeby, Courtney" userId="S::cstreeby@radford.edu::0bfe5216-44a8-4980-9f54-90c33b825a4b" providerId="AD" clId="Web-{2C7658AA-6B07-DD6B-F9A6-99AAD533ABF9}" dt="2022-03-28T17:48:04.133" v="1092" actId="20577"/>
          <ac:spMkLst>
            <pc:docMk/>
            <pc:sldMk cId="4168423806" sldId="259"/>
            <ac:spMk id="3" creationId="{61924988-637B-420E-F0C1-8C3D710AA4B0}"/>
          </ac:spMkLst>
        </pc:spChg>
      </pc:sldChg>
      <pc:sldChg chg="addSp delSp modSp">
        <pc:chgData name="Streeby, Courtney" userId="S::cstreeby@radford.edu::0bfe5216-44a8-4980-9f54-90c33b825a4b" providerId="AD" clId="Web-{2C7658AA-6B07-DD6B-F9A6-99AAD533ABF9}" dt="2022-03-28T17:58:08.757" v="1145" actId="20577"/>
        <pc:sldMkLst>
          <pc:docMk/>
          <pc:sldMk cId="3360904704" sldId="263"/>
        </pc:sldMkLst>
        <pc:spChg chg="mod">
          <ac:chgData name="Streeby, Courtney" userId="S::cstreeby@radford.edu::0bfe5216-44a8-4980-9f54-90c33b825a4b" providerId="AD" clId="Web-{2C7658AA-6B07-DD6B-F9A6-99AAD533ABF9}" dt="2022-03-28T17:58:08.757" v="1145" actId="20577"/>
          <ac:spMkLst>
            <pc:docMk/>
            <pc:sldMk cId="3360904704" sldId="263"/>
            <ac:spMk id="2" creationId="{89D62E6A-A7C7-2393-B835-2F3F2404E42A}"/>
          </ac:spMkLst>
        </pc:spChg>
        <pc:spChg chg="add del mod">
          <ac:chgData name="Streeby, Courtney" userId="S::cstreeby@radford.edu::0bfe5216-44a8-4980-9f54-90c33b825a4b" providerId="AD" clId="Web-{2C7658AA-6B07-DD6B-F9A6-99AAD533ABF9}" dt="2022-03-28T17:58:01.647" v="1143" actId="20577"/>
          <ac:spMkLst>
            <pc:docMk/>
            <pc:sldMk cId="3360904704" sldId="263"/>
            <ac:spMk id="3" creationId="{19D7E83C-D4EC-11D1-7EA6-0A7F6685D4D8}"/>
          </ac:spMkLst>
        </pc:spChg>
        <pc:spChg chg="add del mod">
          <ac:chgData name="Streeby, Courtney" userId="S::cstreeby@radford.edu::0bfe5216-44a8-4980-9f54-90c33b825a4b" providerId="AD" clId="Web-{2C7658AA-6B07-DD6B-F9A6-99AAD533ABF9}" dt="2022-03-28T17:55:55.660" v="1126"/>
          <ac:spMkLst>
            <pc:docMk/>
            <pc:sldMk cId="3360904704" sldId="263"/>
            <ac:spMk id="5" creationId="{749E0FA0-AB6C-E552-34EA-565BD0DB013D}"/>
          </ac:spMkLst>
        </pc:spChg>
      </pc:sldChg>
      <pc:sldChg chg="modSp new">
        <pc:chgData name="Streeby, Courtney" userId="S::cstreeby@radford.edu::0bfe5216-44a8-4980-9f54-90c33b825a4b" providerId="AD" clId="Web-{2C7658AA-6B07-DD6B-F9A6-99AAD533ABF9}" dt="2022-03-28T17:17:44.544" v="396" actId="20577"/>
        <pc:sldMkLst>
          <pc:docMk/>
          <pc:sldMk cId="3461059780" sldId="264"/>
        </pc:sldMkLst>
        <pc:spChg chg="mod">
          <ac:chgData name="Streeby, Courtney" userId="S::cstreeby@radford.edu::0bfe5216-44a8-4980-9f54-90c33b825a4b" providerId="AD" clId="Web-{2C7658AA-6B07-DD6B-F9A6-99AAD533ABF9}" dt="2022-03-28T17:13:54.758" v="253" actId="20577"/>
          <ac:spMkLst>
            <pc:docMk/>
            <pc:sldMk cId="3461059780" sldId="264"/>
            <ac:spMk id="2" creationId="{761C480B-2BFD-C869-1A1B-E7F726E978BD}"/>
          </ac:spMkLst>
        </pc:spChg>
        <pc:spChg chg="mod">
          <ac:chgData name="Streeby, Courtney" userId="S::cstreeby@radford.edu::0bfe5216-44a8-4980-9f54-90c33b825a4b" providerId="AD" clId="Web-{2C7658AA-6B07-DD6B-F9A6-99AAD533ABF9}" dt="2022-03-28T17:17:44.544" v="396" actId="20577"/>
          <ac:spMkLst>
            <pc:docMk/>
            <pc:sldMk cId="3461059780" sldId="264"/>
            <ac:spMk id="3" creationId="{B92B2309-E6DE-1E1E-D8DA-8B41AEB3D521}"/>
          </ac:spMkLst>
        </pc:spChg>
      </pc:sldChg>
    </pc:docChg>
  </pc:docChgLst>
  <pc:docChgLst>
    <pc:chgData name="Streeby, Courtney" userId="S::cstreeby@radford.edu::0bfe5216-44a8-4980-9f54-90c33b825a4b" providerId="AD" clId="Web-{7EE817C7-B6C4-85D0-CAF6-B7BAC93C8A01}"/>
    <pc:docChg chg="addSld delSld modSld sldOrd">
      <pc:chgData name="Streeby, Courtney" userId="S::cstreeby@radford.edu::0bfe5216-44a8-4980-9f54-90c33b825a4b" providerId="AD" clId="Web-{7EE817C7-B6C4-85D0-CAF6-B7BAC93C8A01}" dt="2022-04-07T22:16:14.773" v="1331"/>
      <pc:docMkLst>
        <pc:docMk/>
      </pc:docMkLst>
      <pc:sldChg chg="modSp modNotes">
        <pc:chgData name="Streeby, Courtney" userId="S::cstreeby@radford.edu::0bfe5216-44a8-4980-9f54-90c33b825a4b" providerId="AD" clId="Web-{7EE817C7-B6C4-85D0-CAF6-B7BAC93C8A01}" dt="2022-04-07T19:07:28.671" v="21"/>
        <pc:sldMkLst>
          <pc:docMk/>
          <pc:sldMk cId="109857222" sldId="256"/>
        </pc:sldMkLst>
        <pc:spChg chg="mod">
          <ac:chgData name="Streeby, Courtney" userId="S::cstreeby@radford.edu::0bfe5216-44a8-4980-9f54-90c33b825a4b" providerId="AD" clId="Web-{7EE817C7-B6C4-85D0-CAF6-B7BAC93C8A01}" dt="2022-04-07T19:07:06.154" v="18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Notes">
        <pc:chgData name="Streeby, Courtney" userId="S::cstreeby@radford.edu::0bfe5216-44a8-4980-9f54-90c33b825a4b" providerId="AD" clId="Web-{7EE817C7-B6C4-85D0-CAF6-B7BAC93C8A01}" dt="2022-04-07T19:07:43.234" v="25"/>
        <pc:sldMkLst>
          <pc:docMk/>
          <pc:sldMk cId="4142939498" sldId="257"/>
        </pc:sldMkLst>
      </pc:sldChg>
      <pc:sldChg chg="modSp modNotes">
        <pc:chgData name="Streeby, Courtney" userId="S::cstreeby@radford.edu::0bfe5216-44a8-4980-9f54-90c33b825a4b" providerId="AD" clId="Web-{7EE817C7-B6C4-85D0-CAF6-B7BAC93C8A01}" dt="2022-04-07T19:08:12.641" v="31"/>
        <pc:sldMkLst>
          <pc:docMk/>
          <pc:sldMk cId="2466583995" sldId="258"/>
        </pc:sldMkLst>
        <pc:spChg chg="mod">
          <ac:chgData name="Streeby, Courtney" userId="S::cstreeby@radford.edu::0bfe5216-44a8-4980-9f54-90c33b825a4b" providerId="AD" clId="Web-{7EE817C7-B6C4-85D0-CAF6-B7BAC93C8A01}" dt="2022-04-07T18:44:46.588" v="13" actId="20577"/>
          <ac:spMkLst>
            <pc:docMk/>
            <pc:sldMk cId="2466583995" sldId="258"/>
            <ac:spMk id="24" creationId="{3E49FF3E-A890-50DB-467B-4A2D898FC048}"/>
          </ac:spMkLst>
        </pc:spChg>
      </pc:sldChg>
      <pc:sldChg chg="modNotes">
        <pc:chgData name="Streeby, Courtney" userId="S::cstreeby@radford.edu::0bfe5216-44a8-4980-9f54-90c33b825a4b" providerId="AD" clId="Web-{7EE817C7-B6C4-85D0-CAF6-B7BAC93C8A01}" dt="2022-04-07T19:08:30.360" v="35"/>
        <pc:sldMkLst>
          <pc:docMk/>
          <pc:sldMk cId="4168423806" sldId="259"/>
        </pc:sldMkLst>
      </pc:sldChg>
      <pc:sldChg chg="addSp delSp modSp">
        <pc:chgData name="Streeby, Courtney" userId="S::cstreeby@radford.edu::0bfe5216-44a8-4980-9f54-90c33b825a4b" providerId="AD" clId="Web-{7EE817C7-B6C4-85D0-CAF6-B7BAC93C8A01}" dt="2022-04-07T22:03:24.611" v="429" actId="1076"/>
        <pc:sldMkLst>
          <pc:docMk/>
          <pc:sldMk cId="1202360330" sldId="261"/>
        </pc:sldMkLst>
        <pc:spChg chg="add del mod">
          <ac:chgData name="Streeby, Courtney" userId="S::cstreeby@radford.edu::0bfe5216-44a8-4980-9f54-90c33b825a4b" providerId="AD" clId="Web-{7EE817C7-B6C4-85D0-CAF6-B7BAC93C8A01}" dt="2022-04-07T21:56:41.912" v="41"/>
          <ac:spMkLst>
            <pc:docMk/>
            <pc:sldMk cId="1202360330" sldId="261"/>
            <ac:spMk id="17" creationId="{9D04BC8F-27EE-B6DB-CB39-304E34768C4A}"/>
          </ac:spMkLst>
        </pc:spChg>
        <pc:graphicFrameChg chg="del">
          <ac:chgData name="Streeby, Courtney" userId="S::cstreeby@radford.edu::0bfe5216-44a8-4980-9f54-90c33b825a4b" providerId="AD" clId="Web-{7EE817C7-B6C4-85D0-CAF6-B7BAC93C8A01}" dt="2022-04-07T21:55:53.708" v="40"/>
          <ac:graphicFrameMkLst>
            <pc:docMk/>
            <pc:sldMk cId="1202360330" sldId="261"/>
            <ac:graphicFrameMk id="13" creationId="{D7F36A9C-DE6C-40CE-9440-4AB786F6A377}"/>
          </ac:graphicFrameMkLst>
        </pc:graphicFrameChg>
        <pc:graphicFrameChg chg="add mod ord modGraphic">
          <ac:chgData name="Streeby, Courtney" userId="S::cstreeby@radford.edu::0bfe5216-44a8-4980-9f54-90c33b825a4b" providerId="AD" clId="Web-{7EE817C7-B6C4-85D0-CAF6-B7BAC93C8A01}" dt="2022-04-07T22:03:24.611" v="429" actId="1076"/>
          <ac:graphicFrameMkLst>
            <pc:docMk/>
            <pc:sldMk cId="1202360330" sldId="261"/>
            <ac:graphicFrameMk id="18" creationId="{EBC73671-CA02-02D2-905F-8D0A50BAE08B}"/>
          </ac:graphicFrameMkLst>
        </pc:graphicFrameChg>
      </pc:sldChg>
      <pc:sldChg chg="modNotes">
        <pc:chgData name="Streeby, Courtney" userId="S::cstreeby@radford.edu::0bfe5216-44a8-4980-9f54-90c33b825a4b" providerId="AD" clId="Web-{7EE817C7-B6C4-85D0-CAF6-B7BAC93C8A01}" dt="2022-04-07T19:07:48.531" v="27"/>
        <pc:sldMkLst>
          <pc:docMk/>
          <pc:sldMk cId="3461059780" sldId="264"/>
        </pc:sldMkLst>
      </pc:sldChg>
      <pc:sldChg chg="del">
        <pc:chgData name="Streeby, Courtney" userId="S::cstreeby@radford.edu::0bfe5216-44a8-4980-9f54-90c33b825a4b" providerId="AD" clId="Web-{7EE817C7-B6C4-85D0-CAF6-B7BAC93C8A01}" dt="2022-04-07T22:03:35.377" v="432"/>
        <pc:sldMkLst>
          <pc:docMk/>
          <pc:sldMk cId="1780208939" sldId="268"/>
        </pc:sldMkLst>
      </pc:sldChg>
      <pc:sldChg chg="modSp add replId">
        <pc:chgData name="Streeby, Courtney" userId="S::cstreeby@radford.edu::0bfe5216-44a8-4980-9f54-90c33b825a4b" providerId="AD" clId="Web-{7EE817C7-B6C4-85D0-CAF6-B7BAC93C8A01}" dt="2022-04-07T22:10:40.747" v="858" actId="1076"/>
        <pc:sldMkLst>
          <pc:docMk/>
          <pc:sldMk cId="3369793926" sldId="268"/>
        </pc:sldMkLst>
        <pc:spChg chg="mod">
          <ac:chgData name="Streeby, Courtney" userId="S::cstreeby@radford.edu::0bfe5216-44a8-4980-9f54-90c33b825a4b" providerId="AD" clId="Web-{7EE817C7-B6C4-85D0-CAF6-B7BAC93C8A01}" dt="2022-04-07T22:03:47.236" v="436" actId="20577"/>
          <ac:spMkLst>
            <pc:docMk/>
            <pc:sldMk cId="3369793926" sldId="268"/>
            <ac:spMk id="2" creationId="{98DF3F49-087F-0810-1092-D44D9EDFFB1E}"/>
          </ac:spMkLst>
        </pc:spChg>
        <pc:graphicFrameChg chg="mod modGraphic">
          <ac:chgData name="Streeby, Courtney" userId="S::cstreeby@radford.edu::0bfe5216-44a8-4980-9f54-90c33b825a4b" providerId="AD" clId="Web-{7EE817C7-B6C4-85D0-CAF6-B7BAC93C8A01}" dt="2022-04-07T22:10:40.747" v="858" actId="1076"/>
          <ac:graphicFrameMkLst>
            <pc:docMk/>
            <pc:sldMk cId="3369793926" sldId="268"/>
            <ac:graphicFrameMk id="18" creationId="{EBC73671-CA02-02D2-905F-8D0A50BAE08B}"/>
          </ac:graphicFrameMkLst>
        </pc:graphicFrameChg>
      </pc:sldChg>
      <pc:sldChg chg="modSp add replId">
        <pc:chgData name="Streeby, Courtney" userId="S::cstreeby@radford.edu::0bfe5216-44a8-4980-9f54-90c33b825a4b" providerId="AD" clId="Web-{7EE817C7-B6C4-85D0-CAF6-B7BAC93C8A01}" dt="2022-04-07T22:16:14.773" v="1331"/>
        <pc:sldMkLst>
          <pc:docMk/>
          <pc:sldMk cId="720283266" sldId="269"/>
        </pc:sldMkLst>
        <pc:graphicFrameChg chg="mod modGraphic">
          <ac:chgData name="Streeby, Courtney" userId="S::cstreeby@radford.edu::0bfe5216-44a8-4980-9f54-90c33b825a4b" providerId="AD" clId="Web-{7EE817C7-B6C4-85D0-CAF6-B7BAC93C8A01}" dt="2022-04-07T22:16:14.773" v="1331"/>
          <ac:graphicFrameMkLst>
            <pc:docMk/>
            <pc:sldMk cId="720283266" sldId="269"/>
            <ac:graphicFrameMk id="18" creationId="{EBC73671-CA02-02D2-905F-8D0A50BAE08B}"/>
          </ac:graphicFrameMkLst>
        </pc:graphicFrameChg>
      </pc:sldChg>
      <pc:sldChg chg="del">
        <pc:chgData name="Streeby, Courtney" userId="S::cstreeby@radford.edu::0bfe5216-44a8-4980-9f54-90c33b825a4b" providerId="AD" clId="Web-{7EE817C7-B6C4-85D0-CAF6-B7BAC93C8A01}" dt="2022-04-07T22:03:34.720" v="431"/>
        <pc:sldMkLst>
          <pc:docMk/>
          <pc:sldMk cId="1091473216" sldId="269"/>
        </pc:sldMkLst>
      </pc:sldChg>
      <pc:sldChg chg="addSp delSp modSp add del replId">
        <pc:chgData name="Streeby, Courtney" userId="S::cstreeby@radford.edu::0bfe5216-44a8-4980-9f54-90c33b825a4b" providerId="AD" clId="Web-{7EE817C7-B6C4-85D0-CAF6-B7BAC93C8A01}" dt="2022-04-07T22:10:09.950" v="827"/>
        <pc:sldMkLst>
          <pc:docMk/>
          <pc:sldMk cId="2442161427" sldId="269"/>
        </pc:sldMkLst>
        <pc:spChg chg="mod">
          <ac:chgData name="Streeby, Courtney" userId="S::cstreeby@radford.edu::0bfe5216-44a8-4980-9f54-90c33b825a4b" providerId="AD" clId="Web-{7EE817C7-B6C4-85D0-CAF6-B7BAC93C8A01}" dt="2022-04-07T22:03:54.346" v="438" actId="20577"/>
          <ac:spMkLst>
            <pc:docMk/>
            <pc:sldMk cId="2442161427" sldId="269"/>
            <ac:spMk id="2" creationId="{98DF3F49-087F-0810-1092-D44D9EDFFB1E}"/>
          </ac:spMkLst>
        </pc:spChg>
        <pc:spChg chg="add mod">
          <ac:chgData name="Streeby, Courtney" userId="S::cstreeby@radford.edu::0bfe5216-44a8-4980-9f54-90c33b825a4b" providerId="AD" clId="Web-{7EE817C7-B6C4-85D0-CAF6-B7BAC93C8A01}" dt="2022-04-07T22:09:51.512" v="826" actId="20577"/>
          <ac:spMkLst>
            <pc:docMk/>
            <pc:sldMk cId="2442161427" sldId="269"/>
            <ac:spMk id="4" creationId="{FECC7DEC-75AC-3DA0-796A-370D30747B9E}"/>
          </ac:spMkLst>
        </pc:spChg>
        <pc:graphicFrameChg chg="del">
          <ac:chgData name="Streeby, Courtney" userId="S::cstreeby@radford.edu::0bfe5216-44a8-4980-9f54-90c33b825a4b" providerId="AD" clId="Web-{7EE817C7-B6C4-85D0-CAF6-B7BAC93C8A01}" dt="2022-04-07T22:09:33.964" v="818"/>
          <ac:graphicFrameMkLst>
            <pc:docMk/>
            <pc:sldMk cId="2442161427" sldId="269"/>
            <ac:graphicFrameMk id="18" creationId="{EBC73671-CA02-02D2-905F-8D0A50BAE08B}"/>
          </ac:graphicFrameMkLst>
        </pc:graphicFrameChg>
      </pc:sldChg>
      <pc:sldChg chg="new del">
        <pc:chgData name="Streeby, Courtney" userId="S::cstreeby@radford.edu::0bfe5216-44a8-4980-9f54-90c33b825a4b" providerId="AD" clId="Web-{7EE817C7-B6C4-85D0-CAF6-B7BAC93C8A01}" dt="2022-04-07T22:04:10.487" v="446"/>
        <pc:sldMkLst>
          <pc:docMk/>
          <pc:sldMk cId="934025708" sldId="270"/>
        </pc:sldMkLst>
      </pc:sldChg>
      <pc:sldChg chg="new del ord">
        <pc:chgData name="Streeby, Courtney" userId="S::cstreeby@radford.edu::0bfe5216-44a8-4980-9f54-90c33b825a4b" providerId="AD" clId="Web-{7EE817C7-B6C4-85D0-CAF6-B7BAC93C8A01}" dt="2022-04-07T21:55:46.520" v="38"/>
        <pc:sldMkLst>
          <pc:docMk/>
          <pc:sldMk cId="1022423153" sldId="270"/>
        </pc:sldMkLst>
      </pc:sldChg>
      <pc:sldChg chg="add del replId">
        <pc:chgData name="Streeby, Courtney" userId="S::cstreeby@radford.edu::0bfe5216-44a8-4980-9f54-90c33b825a4b" providerId="AD" clId="Web-{7EE817C7-B6C4-85D0-CAF6-B7BAC93C8A01}" dt="2022-04-07T22:03:31.439" v="430"/>
        <pc:sldMkLst>
          <pc:docMk/>
          <pc:sldMk cId="3597417390" sldId="27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9203F-4BC9-4BD5-B6B9-3F194DE60F80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65030F5-FF2F-4446-9B86-0DE4A165A74B}">
      <dgm:prSet/>
      <dgm:spPr/>
      <dgm:t>
        <a:bodyPr/>
        <a:lstStyle/>
        <a:p>
          <a:r>
            <a:rPr lang="en-US" dirty="0"/>
            <a:t>250,000 case increase of Credit Card Fraud Reports from 2017 to 2020</a:t>
          </a:r>
        </a:p>
      </dgm:t>
    </dgm:pt>
    <dgm:pt modelId="{A1229540-8646-4103-A6BE-29A33001B838}" type="parTrans" cxnId="{EFB731F1-00CF-4984-ACD5-9AEBB4B75E83}">
      <dgm:prSet/>
      <dgm:spPr/>
      <dgm:t>
        <a:bodyPr/>
        <a:lstStyle/>
        <a:p>
          <a:endParaRPr lang="en-US"/>
        </a:p>
      </dgm:t>
    </dgm:pt>
    <dgm:pt modelId="{9691A6CC-9623-4893-ABDF-70E1B851E542}" type="sibTrans" cxnId="{EFB731F1-00CF-4984-ACD5-9AEBB4B75E83}">
      <dgm:prSet/>
      <dgm:spPr/>
      <dgm:t>
        <a:bodyPr/>
        <a:lstStyle/>
        <a:p>
          <a:endParaRPr lang="en-US"/>
        </a:p>
      </dgm:t>
    </dgm:pt>
    <dgm:pt modelId="{F5592405-CD30-4C1E-8A48-8E3E9F808CA1}">
      <dgm:prSet/>
      <dgm:spPr/>
      <dgm:t>
        <a:bodyPr/>
        <a:lstStyle/>
        <a:p>
          <a:r>
            <a:rPr lang="en-US" dirty="0"/>
            <a:t>COVID-19 pandemic hit in early 2020, which increased online transactions</a:t>
          </a:r>
        </a:p>
      </dgm:t>
    </dgm:pt>
    <dgm:pt modelId="{7B9E7BEE-339D-4BB5-A605-986DDD3DE605}" type="parTrans" cxnId="{D6F8494E-7F53-4E35-BA95-A1DBB6C2FF41}">
      <dgm:prSet/>
      <dgm:spPr/>
      <dgm:t>
        <a:bodyPr/>
        <a:lstStyle/>
        <a:p>
          <a:endParaRPr lang="en-US"/>
        </a:p>
      </dgm:t>
    </dgm:pt>
    <dgm:pt modelId="{38C8AAEC-7A0D-462C-A73F-B95C050631C3}" type="sibTrans" cxnId="{D6F8494E-7F53-4E35-BA95-A1DBB6C2FF41}">
      <dgm:prSet/>
      <dgm:spPr/>
      <dgm:t>
        <a:bodyPr/>
        <a:lstStyle/>
        <a:p>
          <a:endParaRPr lang="en-US"/>
        </a:p>
      </dgm:t>
    </dgm:pt>
    <dgm:pt modelId="{82340263-9138-4126-BBF6-EC6998010CEF}">
      <dgm:prSet/>
      <dgm:spPr/>
      <dgm:t>
        <a:bodyPr/>
        <a:lstStyle/>
        <a:p>
          <a:r>
            <a:rPr lang="en-US" dirty="0"/>
            <a:t>92% of credit card fraud consists of using existing accounts.</a:t>
          </a:r>
        </a:p>
      </dgm:t>
    </dgm:pt>
    <dgm:pt modelId="{9587DCA8-3060-4F42-BFBA-870CA59272B4}" type="parTrans" cxnId="{0D9F659F-1B93-40D5-ACB4-19B8828CDE40}">
      <dgm:prSet/>
      <dgm:spPr/>
      <dgm:t>
        <a:bodyPr/>
        <a:lstStyle/>
        <a:p>
          <a:endParaRPr lang="en-US"/>
        </a:p>
      </dgm:t>
    </dgm:pt>
    <dgm:pt modelId="{54A2F022-B2AF-4D14-98AF-AABB253BC28C}" type="sibTrans" cxnId="{0D9F659F-1B93-40D5-ACB4-19B8828CDE40}">
      <dgm:prSet/>
      <dgm:spPr/>
      <dgm:t>
        <a:bodyPr/>
        <a:lstStyle/>
        <a:p>
          <a:endParaRPr lang="en-US"/>
        </a:p>
      </dgm:t>
    </dgm:pt>
    <dgm:pt modelId="{16271489-EB96-4908-ABAD-088BF409AFDA}">
      <dgm:prSet/>
      <dgm:spPr/>
      <dgm:t>
        <a:bodyPr/>
        <a:lstStyle/>
        <a:p>
          <a:r>
            <a:rPr lang="en-US" dirty="0"/>
            <a:t>In Virginia, it is the most reported type of fraud.</a:t>
          </a:r>
        </a:p>
      </dgm:t>
    </dgm:pt>
    <dgm:pt modelId="{CA78C119-FBF4-44B3-B59F-3D1F2CDDD38C}" type="parTrans" cxnId="{22DE4748-1FDB-4F8F-8E7E-4F1B40A70AD3}">
      <dgm:prSet/>
      <dgm:spPr/>
      <dgm:t>
        <a:bodyPr/>
        <a:lstStyle/>
        <a:p>
          <a:endParaRPr lang="en-US"/>
        </a:p>
      </dgm:t>
    </dgm:pt>
    <dgm:pt modelId="{1A8CB196-E463-4D86-9836-3145374E33B9}" type="sibTrans" cxnId="{22DE4748-1FDB-4F8F-8E7E-4F1B40A70AD3}">
      <dgm:prSet/>
      <dgm:spPr/>
      <dgm:t>
        <a:bodyPr/>
        <a:lstStyle/>
        <a:p>
          <a:endParaRPr lang="en-US"/>
        </a:p>
      </dgm:t>
    </dgm:pt>
    <dgm:pt modelId="{9A539EBB-A822-472E-86FB-51CD7416B95C}">
      <dgm:prSet/>
      <dgm:spPr/>
      <dgm:t>
        <a:bodyPr/>
        <a:lstStyle/>
        <a:p>
          <a:r>
            <a:rPr lang="en-US" dirty="0"/>
            <a:t>Problems of Practice</a:t>
          </a:r>
        </a:p>
      </dgm:t>
    </dgm:pt>
    <dgm:pt modelId="{DFABEA9B-9E9A-42F0-A561-CF2B515EAFB4}" type="parTrans" cxnId="{91A84490-FCD0-46D8-8254-67F620596BA3}">
      <dgm:prSet/>
      <dgm:spPr/>
      <dgm:t>
        <a:bodyPr/>
        <a:lstStyle/>
        <a:p>
          <a:endParaRPr lang="en-US"/>
        </a:p>
      </dgm:t>
    </dgm:pt>
    <dgm:pt modelId="{D9C4277D-A5BA-4C7C-B744-274257054E76}" type="sibTrans" cxnId="{91A84490-FCD0-46D8-8254-67F620596BA3}">
      <dgm:prSet/>
      <dgm:spPr/>
      <dgm:t>
        <a:bodyPr/>
        <a:lstStyle/>
        <a:p>
          <a:endParaRPr lang="en-US"/>
        </a:p>
      </dgm:t>
    </dgm:pt>
    <dgm:pt modelId="{B59A5409-50B8-4CB0-B157-44A9403EC7DE}" type="pres">
      <dgm:prSet presAssocID="{D1C9203F-4BC9-4BD5-B6B9-3F194DE60F8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FDCDD5D-2BF9-496A-830A-5222A218E321}" type="pres">
      <dgm:prSet presAssocID="{9A539EBB-A822-472E-86FB-51CD7416B95C}" presName="hierRoot1" presStyleCnt="0"/>
      <dgm:spPr/>
    </dgm:pt>
    <dgm:pt modelId="{312583E4-5550-413E-ABE7-151208AC2106}" type="pres">
      <dgm:prSet presAssocID="{9A539EBB-A822-472E-86FB-51CD7416B95C}" presName="composite" presStyleCnt="0"/>
      <dgm:spPr/>
    </dgm:pt>
    <dgm:pt modelId="{2006B5AE-0215-4161-B6BC-EE3D7E1AEA12}" type="pres">
      <dgm:prSet presAssocID="{9A539EBB-A822-472E-86FB-51CD7416B95C}" presName="background" presStyleLbl="node0" presStyleIdx="0" presStyleCnt="1"/>
      <dgm:spPr/>
    </dgm:pt>
    <dgm:pt modelId="{51EC7713-B991-43E4-87CF-63633F9E92F3}" type="pres">
      <dgm:prSet presAssocID="{9A539EBB-A822-472E-86FB-51CD7416B95C}" presName="text" presStyleLbl="fgAcc0" presStyleIdx="0" presStyleCnt="1">
        <dgm:presLayoutVars>
          <dgm:chPref val="3"/>
        </dgm:presLayoutVars>
      </dgm:prSet>
      <dgm:spPr/>
    </dgm:pt>
    <dgm:pt modelId="{39B91788-F669-4A1C-A521-B5BEF2D20B5F}" type="pres">
      <dgm:prSet presAssocID="{9A539EBB-A822-472E-86FB-51CD7416B95C}" presName="hierChild2" presStyleCnt="0"/>
      <dgm:spPr/>
    </dgm:pt>
    <dgm:pt modelId="{78FBBA45-A838-467B-B469-8A249D2648D4}" type="pres">
      <dgm:prSet presAssocID="{A1229540-8646-4103-A6BE-29A33001B838}" presName="Name10" presStyleLbl="parChTrans1D2" presStyleIdx="0" presStyleCnt="4"/>
      <dgm:spPr/>
    </dgm:pt>
    <dgm:pt modelId="{17E9608B-E2FB-4115-B11E-E4B4075A3145}" type="pres">
      <dgm:prSet presAssocID="{765030F5-FF2F-4446-9B86-0DE4A165A74B}" presName="hierRoot2" presStyleCnt="0"/>
      <dgm:spPr/>
    </dgm:pt>
    <dgm:pt modelId="{C62BA2EE-3736-4F97-87F6-1773C26C05A1}" type="pres">
      <dgm:prSet presAssocID="{765030F5-FF2F-4446-9B86-0DE4A165A74B}" presName="composite2" presStyleCnt="0"/>
      <dgm:spPr/>
    </dgm:pt>
    <dgm:pt modelId="{91FC48EA-306B-415B-BED6-9FD654379449}" type="pres">
      <dgm:prSet presAssocID="{765030F5-FF2F-4446-9B86-0DE4A165A74B}" presName="background2" presStyleLbl="node2" presStyleIdx="0" presStyleCnt="4"/>
      <dgm:spPr/>
    </dgm:pt>
    <dgm:pt modelId="{79198B58-CB43-4F34-A730-2F1686572C38}" type="pres">
      <dgm:prSet presAssocID="{765030F5-FF2F-4446-9B86-0DE4A165A74B}" presName="text2" presStyleLbl="fgAcc2" presStyleIdx="0" presStyleCnt="4">
        <dgm:presLayoutVars>
          <dgm:chPref val="3"/>
        </dgm:presLayoutVars>
      </dgm:prSet>
      <dgm:spPr/>
    </dgm:pt>
    <dgm:pt modelId="{F9607205-CF86-4689-8688-E1C1DAC86612}" type="pres">
      <dgm:prSet presAssocID="{765030F5-FF2F-4446-9B86-0DE4A165A74B}" presName="hierChild3" presStyleCnt="0"/>
      <dgm:spPr/>
    </dgm:pt>
    <dgm:pt modelId="{DF9C7D50-D3ED-466D-BAFE-CB5A52B3895D}" type="pres">
      <dgm:prSet presAssocID="{7B9E7BEE-339D-4BB5-A605-986DDD3DE605}" presName="Name10" presStyleLbl="parChTrans1D2" presStyleIdx="1" presStyleCnt="4"/>
      <dgm:spPr/>
    </dgm:pt>
    <dgm:pt modelId="{E95EDC68-1686-4A52-8D37-B5DA5C7CAB09}" type="pres">
      <dgm:prSet presAssocID="{F5592405-CD30-4C1E-8A48-8E3E9F808CA1}" presName="hierRoot2" presStyleCnt="0"/>
      <dgm:spPr/>
    </dgm:pt>
    <dgm:pt modelId="{578AA124-9380-4D86-9B5E-31E64AAA4ACE}" type="pres">
      <dgm:prSet presAssocID="{F5592405-CD30-4C1E-8A48-8E3E9F808CA1}" presName="composite2" presStyleCnt="0"/>
      <dgm:spPr/>
    </dgm:pt>
    <dgm:pt modelId="{8AB0769F-CD6B-432C-822A-FD099521D1DF}" type="pres">
      <dgm:prSet presAssocID="{F5592405-CD30-4C1E-8A48-8E3E9F808CA1}" presName="background2" presStyleLbl="node2" presStyleIdx="1" presStyleCnt="4"/>
      <dgm:spPr/>
    </dgm:pt>
    <dgm:pt modelId="{0DA3E168-88B7-493D-9A87-189DF5BB3FE9}" type="pres">
      <dgm:prSet presAssocID="{F5592405-CD30-4C1E-8A48-8E3E9F808CA1}" presName="text2" presStyleLbl="fgAcc2" presStyleIdx="1" presStyleCnt="4">
        <dgm:presLayoutVars>
          <dgm:chPref val="3"/>
        </dgm:presLayoutVars>
      </dgm:prSet>
      <dgm:spPr/>
    </dgm:pt>
    <dgm:pt modelId="{AEA265EA-9C2C-4DAF-A945-2B3C17BDECEC}" type="pres">
      <dgm:prSet presAssocID="{F5592405-CD30-4C1E-8A48-8E3E9F808CA1}" presName="hierChild3" presStyleCnt="0"/>
      <dgm:spPr/>
    </dgm:pt>
    <dgm:pt modelId="{B48464B4-FB9E-4435-808E-41AE94F3B960}" type="pres">
      <dgm:prSet presAssocID="{9587DCA8-3060-4F42-BFBA-870CA59272B4}" presName="Name10" presStyleLbl="parChTrans1D2" presStyleIdx="2" presStyleCnt="4"/>
      <dgm:spPr/>
    </dgm:pt>
    <dgm:pt modelId="{60B54A85-5C6F-4555-B5A0-A3E4EAE06EF1}" type="pres">
      <dgm:prSet presAssocID="{82340263-9138-4126-BBF6-EC6998010CEF}" presName="hierRoot2" presStyleCnt="0"/>
      <dgm:spPr/>
    </dgm:pt>
    <dgm:pt modelId="{B64FB229-BE9C-446D-97E7-65557BE90C1E}" type="pres">
      <dgm:prSet presAssocID="{82340263-9138-4126-BBF6-EC6998010CEF}" presName="composite2" presStyleCnt="0"/>
      <dgm:spPr/>
    </dgm:pt>
    <dgm:pt modelId="{5E99C6CF-2B4F-489B-AC99-98810E685EE5}" type="pres">
      <dgm:prSet presAssocID="{82340263-9138-4126-BBF6-EC6998010CEF}" presName="background2" presStyleLbl="node2" presStyleIdx="2" presStyleCnt="4"/>
      <dgm:spPr/>
    </dgm:pt>
    <dgm:pt modelId="{4E3D3A62-0D6B-469B-B9E7-B3F76CCF838B}" type="pres">
      <dgm:prSet presAssocID="{82340263-9138-4126-BBF6-EC6998010CEF}" presName="text2" presStyleLbl="fgAcc2" presStyleIdx="2" presStyleCnt="4">
        <dgm:presLayoutVars>
          <dgm:chPref val="3"/>
        </dgm:presLayoutVars>
      </dgm:prSet>
      <dgm:spPr/>
    </dgm:pt>
    <dgm:pt modelId="{62F8502A-27F3-4F0F-9F21-46D304D2F8B8}" type="pres">
      <dgm:prSet presAssocID="{82340263-9138-4126-BBF6-EC6998010CEF}" presName="hierChild3" presStyleCnt="0"/>
      <dgm:spPr/>
    </dgm:pt>
    <dgm:pt modelId="{79E3D99B-B6F2-4668-8B9E-DCF35C17567B}" type="pres">
      <dgm:prSet presAssocID="{CA78C119-FBF4-44B3-B59F-3D1F2CDDD38C}" presName="Name10" presStyleLbl="parChTrans1D2" presStyleIdx="3" presStyleCnt="4"/>
      <dgm:spPr/>
    </dgm:pt>
    <dgm:pt modelId="{967671DC-7340-4FAA-8C15-A012FC1446E6}" type="pres">
      <dgm:prSet presAssocID="{16271489-EB96-4908-ABAD-088BF409AFDA}" presName="hierRoot2" presStyleCnt="0"/>
      <dgm:spPr/>
    </dgm:pt>
    <dgm:pt modelId="{E5E22C45-EAD7-4002-9554-1DCD1F4081F9}" type="pres">
      <dgm:prSet presAssocID="{16271489-EB96-4908-ABAD-088BF409AFDA}" presName="composite2" presStyleCnt="0"/>
      <dgm:spPr/>
    </dgm:pt>
    <dgm:pt modelId="{AAA256AF-E924-45B4-B939-3BFB73DBFCA3}" type="pres">
      <dgm:prSet presAssocID="{16271489-EB96-4908-ABAD-088BF409AFDA}" presName="background2" presStyleLbl="node2" presStyleIdx="3" presStyleCnt="4"/>
      <dgm:spPr/>
    </dgm:pt>
    <dgm:pt modelId="{0B7107CC-E027-4D5F-9834-3B39DECBC7D5}" type="pres">
      <dgm:prSet presAssocID="{16271489-EB96-4908-ABAD-088BF409AFDA}" presName="text2" presStyleLbl="fgAcc2" presStyleIdx="3" presStyleCnt="4">
        <dgm:presLayoutVars>
          <dgm:chPref val="3"/>
        </dgm:presLayoutVars>
      </dgm:prSet>
      <dgm:spPr/>
    </dgm:pt>
    <dgm:pt modelId="{537D172A-598C-4568-B21C-28909E9784A4}" type="pres">
      <dgm:prSet presAssocID="{16271489-EB96-4908-ABAD-088BF409AFDA}" presName="hierChild3" presStyleCnt="0"/>
      <dgm:spPr/>
    </dgm:pt>
  </dgm:ptLst>
  <dgm:cxnLst>
    <dgm:cxn modelId="{09519F23-904D-49F5-A103-BB24BD393E35}" type="presOf" srcId="{F5592405-CD30-4C1E-8A48-8E3E9F808CA1}" destId="{0DA3E168-88B7-493D-9A87-189DF5BB3FE9}" srcOrd="0" destOrd="0" presId="urn:microsoft.com/office/officeart/2005/8/layout/hierarchy1"/>
    <dgm:cxn modelId="{5FEA6A5C-373F-4452-BF4E-6E0FD28D8BEF}" type="presOf" srcId="{9587DCA8-3060-4F42-BFBA-870CA59272B4}" destId="{B48464B4-FB9E-4435-808E-41AE94F3B960}" srcOrd="0" destOrd="0" presId="urn:microsoft.com/office/officeart/2005/8/layout/hierarchy1"/>
    <dgm:cxn modelId="{203BE25C-4A46-4600-9382-08CCB064A6D5}" type="presOf" srcId="{82340263-9138-4126-BBF6-EC6998010CEF}" destId="{4E3D3A62-0D6B-469B-B9E7-B3F76CCF838B}" srcOrd="0" destOrd="0" presId="urn:microsoft.com/office/officeart/2005/8/layout/hierarchy1"/>
    <dgm:cxn modelId="{68A91A43-B098-40CE-8D0C-7D827981E869}" type="presOf" srcId="{765030F5-FF2F-4446-9B86-0DE4A165A74B}" destId="{79198B58-CB43-4F34-A730-2F1686572C38}" srcOrd="0" destOrd="0" presId="urn:microsoft.com/office/officeart/2005/8/layout/hierarchy1"/>
    <dgm:cxn modelId="{FE9CB046-F912-41E1-8B35-6A829D61F514}" type="presOf" srcId="{A1229540-8646-4103-A6BE-29A33001B838}" destId="{78FBBA45-A838-467B-B469-8A249D2648D4}" srcOrd="0" destOrd="0" presId="urn:microsoft.com/office/officeart/2005/8/layout/hierarchy1"/>
    <dgm:cxn modelId="{2A275F68-2F68-41B3-84AF-9B29C9BAB6B3}" type="presOf" srcId="{9A539EBB-A822-472E-86FB-51CD7416B95C}" destId="{51EC7713-B991-43E4-87CF-63633F9E92F3}" srcOrd="0" destOrd="0" presId="urn:microsoft.com/office/officeart/2005/8/layout/hierarchy1"/>
    <dgm:cxn modelId="{22DE4748-1FDB-4F8F-8E7E-4F1B40A70AD3}" srcId="{9A539EBB-A822-472E-86FB-51CD7416B95C}" destId="{16271489-EB96-4908-ABAD-088BF409AFDA}" srcOrd="3" destOrd="0" parTransId="{CA78C119-FBF4-44B3-B59F-3D1F2CDDD38C}" sibTransId="{1A8CB196-E463-4D86-9836-3145374E33B9}"/>
    <dgm:cxn modelId="{D6F8494E-7F53-4E35-BA95-A1DBB6C2FF41}" srcId="{9A539EBB-A822-472E-86FB-51CD7416B95C}" destId="{F5592405-CD30-4C1E-8A48-8E3E9F808CA1}" srcOrd="1" destOrd="0" parTransId="{7B9E7BEE-339D-4BB5-A605-986DDD3DE605}" sibTransId="{38C8AAEC-7A0D-462C-A73F-B95C050631C3}"/>
    <dgm:cxn modelId="{7920BD81-BFBE-4E31-B0D2-373B7A6A9ADB}" type="presOf" srcId="{CA78C119-FBF4-44B3-B59F-3D1F2CDDD38C}" destId="{79E3D99B-B6F2-4668-8B9E-DCF35C17567B}" srcOrd="0" destOrd="0" presId="urn:microsoft.com/office/officeart/2005/8/layout/hierarchy1"/>
    <dgm:cxn modelId="{91A84490-FCD0-46D8-8254-67F620596BA3}" srcId="{D1C9203F-4BC9-4BD5-B6B9-3F194DE60F80}" destId="{9A539EBB-A822-472E-86FB-51CD7416B95C}" srcOrd="0" destOrd="0" parTransId="{DFABEA9B-9E9A-42F0-A561-CF2B515EAFB4}" sibTransId="{D9C4277D-A5BA-4C7C-B744-274257054E76}"/>
    <dgm:cxn modelId="{0D9F659F-1B93-40D5-ACB4-19B8828CDE40}" srcId="{9A539EBB-A822-472E-86FB-51CD7416B95C}" destId="{82340263-9138-4126-BBF6-EC6998010CEF}" srcOrd="2" destOrd="0" parTransId="{9587DCA8-3060-4F42-BFBA-870CA59272B4}" sibTransId="{54A2F022-B2AF-4D14-98AF-AABB253BC28C}"/>
    <dgm:cxn modelId="{C284A3AA-DF1B-4392-BEC2-19A310F68206}" type="presOf" srcId="{D1C9203F-4BC9-4BD5-B6B9-3F194DE60F80}" destId="{B59A5409-50B8-4CB0-B157-44A9403EC7DE}" srcOrd="0" destOrd="0" presId="urn:microsoft.com/office/officeart/2005/8/layout/hierarchy1"/>
    <dgm:cxn modelId="{813EEDE6-0F4B-441C-BE88-B0CFFB0FD5B3}" type="presOf" srcId="{16271489-EB96-4908-ABAD-088BF409AFDA}" destId="{0B7107CC-E027-4D5F-9834-3B39DECBC7D5}" srcOrd="0" destOrd="0" presId="urn:microsoft.com/office/officeart/2005/8/layout/hierarchy1"/>
    <dgm:cxn modelId="{EFB731F1-00CF-4984-ACD5-9AEBB4B75E83}" srcId="{9A539EBB-A822-472E-86FB-51CD7416B95C}" destId="{765030F5-FF2F-4446-9B86-0DE4A165A74B}" srcOrd="0" destOrd="0" parTransId="{A1229540-8646-4103-A6BE-29A33001B838}" sibTransId="{9691A6CC-9623-4893-ABDF-70E1B851E542}"/>
    <dgm:cxn modelId="{D58C3CF3-04F0-4E68-908D-D1A28E4E46B3}" type="presOf" srcId="{7B9E7BEE-339D-4BB5-A605-986DDD3DE605}" destId="{DF9C7D50-D3ED-466D-BAFE-CB5A52B3895D}" srcOrd="0" destOrd="0" presId="urn:microsoft.com/office/officeart/2005/8/layout/hierarchy1"/>
    <dgm:cxn modelId="{2FF9BB74-6E3A-4340-B26C-A67D9A9CCC96}" type="presParOf" srcId="{B59A5409-50B8-4CB0-B157-44A9403EC7DE}" destId="{FFDCDD5D-2BF9-496A-830A-5222A218E321}" srcOrd="0" destOrd="0" presId="urn:microsoft.com/office/officeart/2005/8/layout/hierarchy1"/>
    <dgm:cxn modelId="{3BBAB802-44D7-4D21-A4DC-0319AD88C0FE}" type="presParOf" srcId="{FFDCDD5D-2BF9-496A-830A-5222A218E321}" destId="{312583E4-5550-413E-ABE7-151208AC2106}" srcOrd="0" destOrd="0" presId="urn:microsoft.com/office/officeart/2005/8/layout/hierarchy1"/>
    <dgm:cxn modelId="{07BABE22-4BA0-4FC9-AA5D-01EBE9A427BF}" type="presParOf" srcId="{312583E4-5550-413E-ABE7-151208AC2106}" destId="{2006B5AE-0215-4161-B6BC-EE3D7E1AEA12}" srcOrd="0" destOrd="0" presId="urn:microsoft.com/office/officeart/2005/8/layout/hierarchy1"/>
    <dgm:cxn modelId="{FEC6EAA3-C83F-49B2-A3C1-A64B06EBE161}" type="presParOf" srcId="{312583E4-5550-413E-ABE7-151208AC2106}" destId="{51EC7713-B991-43E4-87CF-63633F9E92F3}" srcOrd="1" destOrd="0" presId="urn:microsoft.com/office/officeart/2005/8/layout/hierarchy1"/>
    <dgm:cxn modelId="{B1783F17-D576-40FE-AD6D-F5613FB51F1C}" type="presParOf" srcId="{FFDCDD5D-2BF9-496A-830A-5222A218E321}" destId="{39B91788-F669-4A1C-A521-B5BEF2D20B5F}" srcOrd="1" destOrd="0" presId="urn:microsoft.com/office/officeart/2005/8/layout/hierarchy1"/>
    <dgm:cxn modelId="{BC367033-85EC-4981-B351-2A0B065F2600}" type="presParOf" srcId="{39B91788-F669-4A1C-A521-B5BEF2D20B5F}" destId="{78FBBA45-A838-467B-B469-8A249D2648D4}" srcOrd="0" destOrd="0" presId="urn:microsoft.com/office/officeart/2005/8/layout/hierarchy1"/>
    <dgm:cxn modelId="{C4F220F7-11CD-4B72-9DA7-0AFD6AEC3692}" type="presParOf" srcId="{39B91788-F669-4A1C-A521-B5BEF2D20B5F}" destId="{17E9608B-E2FB-4115-B11E-E4B4075A3145}" srcOrd="1" destOrd="0" presId="urn:microsoft.com/office/officeart/2005/8/layout/hierarchy1"/>
    <dgm:cxn modelId="{B985086C-5C09-46EC-A9D3-7FA3ECA4681F}" type="presParOf" srcId="{17E9608B-E2FB-4115-B11E-E4B4075A3145}" destId="{C62BA2EE-3736-4F97-87F6-1773C26C05A1}" srcOrd="0" destOrd="0" presId="urn:microsoft.com/office/officeart/2005/8/layout/hierarchy1"/>
    <dgm:cxn modelId="{7C6EC3B1-BD18-46CD-BD7F-0636687951F8}" type="presParOf" srcId="{C62BA2EE-3736-4F97-87F6-1773C26C05A1}" destId="{91FC48EA-306B-415B-BED6-9FD654379449}" srcOrd="0" destOrd="0" presId="urn:microsoft.com/office/officeart/2005/8/layout/hierarchy1"/>
    <dgm:cxn modelId="{916F7A2F-E0B2-4B17-B9F6-91D285B6BB14}" type="presParOf" srcId="{C62BA2EE-3736-4F97-87F6-1773C26C05A1}" destId="{79198B58-CB43-4F34-A730-2F1686572C38}" srcOrd="1" destOrd="0" presId="urn:microsoft.com/office/officeart/2005/8/layout/hierarchy1"/>
    <dgm:cxn modelId="{C6A45281-A5B5-4FBB-8806-461420CFCB56}" type="presParOf" srcId="{17E9608B-E2FB-4115-B11E-E4B4075A3145}" destId="{F9607205-CF86-4689-8688-E1C1DAC86612}" srcOrd="1" destOrd="0" presId="urn:microsoft.com/office/officeart/2005/8/layout/hierarchy1"/>
    <dgm:cxn modelId="{45232030-409C-4880-8D30-40D444BCF4D6}" type="presParOf" srcId="{39B91788-F669-4A1C-A521-B5BEF2D20B5F}" destId="{DF9C7D50-D3ED-466D-BAFE-CB5A52B3895D}" srcOrd="2" destOrd="0" presId="urn:microsoft.com/office/officeart/2005/8/layout/hierarchy1"/>
    <dgm:cxn modelId="{138D588C-6160-4FF2-A14C-CDCF91A3DCE5}" type="presParOf" srcId="{39B91788-F669-4A1C-A521-B5BEF2D20B5F}" destId="{E95EDC68-1686-4A52-8D37-B5DA5C7CAB09}" srcOrd="3" destOrd="0" presId="urn:microsoft.com/office/officeart/2005/8/layout/hierarchy1"/>
    <dgm:cxn modelId="{84E2F0BD-675E-4738-B617-0D6E91FEF848}" type="presParOf" srcId="{E95EDC68-1686-4A52-8D37-B5DA5C7CAB09}" destId="{578AA124-9380-4D86-9B5E-31E64AAA4ACE}" srcOrd="0" destOrd="0" presId="urn:microsoft.com/office/officeart/2005/8/layout/hierarchy1"/>
    <dgm:cxn modelId="{5A990484-17FA-43BF-8472-FAC4417C4C13}" type="presParOf" srcId="{578AA124-9380-4D86-9B5E-31E64AAA4ACE}" destId="{8AB0769F-CD6B-432C-822A-FD099521D1DF}" srcOrd="0" destOrd="0" presId="urn:microsoft.com/office/officeart/2005/8/layout/hierarchy1"/>
    <dgm:cxn modelId="{2BFB063B-4ABF-4D6E-A230-18CD04141C54}" type="presParOf" srcId="{578AA124-9380-4D86-9B5E-31E64AAA4ACE}" destId="{0DA3E168-88B7-493D-9A87-189DF5BB3FE9}" srcOrd="1" destOrd="0" presId="urn:microsoft.com/office/officeart/2005/8/layout/hierarchy1"/>
    <dgm:cxn modelId="{77F4112F-D262-4F82-85FD-DB81DAE2FB94}" type="presParOf" srcId="{E95EDC68-1686-4A52-8D37-B5DA5C7CAB09}" destId="{AEA265EA-9C2C-4DAF-A945-2B3C17BDECEC}" srcOrd="1" destOrd="0" presId="urn:microsoft.com/office/officeart/2005/8/layout/hierarchy1"/>
    <dgm:cxn modelId="{865BD48E-5D5A-448C-9D15-9C89289730AC}" type="presParOf" srcId="{39B91788-F669-4A1C-A521-B5BEF2D20B5F}" destId="{B48464B4-FB9E-4435-808E-41AE94F3B960}" srcOrd="4" destOrd="0" presId="urn:microsoft.com/office/officeart/2005/8/layout/hierarchy1"/>
    <dgm:cxn modelId="{CAAF6CB1-C577-4844-A651-8EBE4EEA177A}" type="presParOf" srcId="{39B91788-F669-4A1C-A521-B5BEF2D20B5F}" destId="{60B54A85-5C6F-4555-B5A0-A3E4EAE06EF1}" srcOrd="5" destOrd="0" presId="urn:microsoft.com/office/officeart/2005/8/layout/hierarchy1"/>
    <dgm:cxn modelId="{1A339674-E332-4B6C-96DA-074FF129AADC}" type="presParOf" srcId="{60B54A85-5C6F-4555-B5A0-A3E4EAE06EF1}" destId="{B64FB229-BE9C-446D-97E7-65557BE90C1E}" srcOrd="0" destOrd="0" presId="urn:microsoft.com/office/officeart/2005/8/layout/hierarchy1"/>
    <dgm:cxn modelId="{A4903B39-BCDB-4091-B8DE-A3646F4D912E}" type="presParOf" srcId="{B64FB229-BE9C-446D-97E7-65557BE90C1E}" destId="{5E99C6CF-2B4F-489B-AC99-98810E685EE5}" srcOrd="0" destOrd="0" presId="urn:microsoft.com/office/officeart/2005/8/layout/hierarchy1"/>
    <dgm:cxn modelId="{D29BA74B-EF54-4A59-836A-696F8316C73B}" type="presParOf" srcId="{B64FB229-BE9C-446D-97E7-65557BE90C1E}" destId="{4E3D3A62-0D6B-469B-B9E7-B3F76CCF838B}" srcOrd="1" destOrd="0" presId="urn:microsoft.com/office/officeart/2005/8/layout/hierarchy1"/>
    <dgm:cxn modelId="{D2C5F5E0-8914-46E4-8AF3-0DE00798D707}" type="presParOf" srcId="{60B54A85-5C6F-4555-B5A0-A3E4EAE06EF1}" destId="{62F8502A-27F3-4F0F-9F21-46D304D2F8B8}" srcOrd="1" destOrd="0" presId="urn:microsoft.com/office/officeart/2005/8/layout/hierarchy1"/>
    <dgm:cxn modelId="{59790196-ACC1-4732-B560-8E022869D857}" type="presParOf" srcId="{39B91788-F669-4A1C-A521-B5BEF2D20B5F}" destId="{79E3D99B-B6F2-4668-8B9E-DCF35C17567B}" srcOrd="6" destOrd="0" presId="urn:microsoft.com/office/officeart/2005/8/layout/hierarchy1"/>
    <dgm:cxn modelId="{4A266D49-B436-4078-AB23-968DA6B3C059}" type="presParOf" srcId="{39B91788-F669-4A1C-A521-B5BEF2D20B5F}" destId="{967671DC-7340-4FAA-8C15-A012FC1446E6}" srcOrd="7" destOrd="0" presId="urn:microsoft.com/office/officeart/2005/8/layout/hierarchy1"/>
    <dgm:cxn modelId="{78C45963-DA38-45E5-B374-8E572FF6E31A}" type="presParOf" srcId="{967671DC-7340-4FAA-8C15-A012FC1446E6}" destId="{E5E22C45-EAD7-4002-9554-1DCD1F4081F9}" srcOrd="0" destOrd="0" presId="urn:microsoft.com/office/officeart/2005/8/layout/hierarchy1"/>
    <dgm:cxn modelId="{9900C8D8-2B91-40BA-A91F-268C387135D0}" type="presParOf" srcId="{E5E22C45-EAD7-4002-9554-1DCD1F4081F9}" destId="{AAA256AF-E924-45B4-B939-3BFB73DBFCA3}" srcOrd="0" destOrd="0" presId="urn:microsoft.com/office/officeart/2005/8/layout/hierarchy1"/>
    <dgm:cxn modelId="{150675F5-C3FB-41BC-852B-27BC0A46E1DF}" type="presParOf" srcId="{E5E22C45-EAD7-4002-9554-1DCD1F4081F9}" destId="{0B7107CC-E027-4D5F-9834-3B39DECBC7D5}" srcOrd="1" destOrd="0" presId="urn:microsoft.com/office/officeart/2005/8/layout/hierarchy1"/>
    <dgm:cxn modelId="{8117F7CE-BAE4-4FAC-84F4-17ACB306E46D}" type="presParOf" srcId="{967671DC-7340-4FAA-8C15-A012FC1446E6}" destId="{537D172A-598C-4568-B21C-28909E9784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34F6C8-C4ED-4F27-A220-B548251A34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502976C-394E-4CD0-A2DE-6BD514E6D27F}">
      <dgm:prSet phldrT="[Text]"/>
      <dgm:spPr/>
      <dgm:t>
        <a:bodyPr/>
        <a:lstStyle/>
        <a:p>
          <a:r>
            <a:rPr lang="en-US" dirty="0"/>
            <a:t>How are businesses responding to the challenge of credit card fraud?</a:t>
          </a:r>
        </a:p>
      </dgm:t>
    </dgm:pt>
    <dgm:pt modelId="{A478C18F-5E81-48B8-8900-1519E3E69DD8}" type="parTrans" cxnId="{A85F9D80-B6C7-4DCA-8A30-9C9EB298E697}">
      <dgm:prSet/>
      <dgm:spPr/>
      <dgm:t>
        <a:bodyPr/>
        <a:lstStyle/>
        <a:p>
          <a:endParaRPr lang="en-US"/>
        </a:p>
      </dgm:t>
    </dgm:pt>
    <dgm:pt modelId="{2C2E9487-8A64-440C-AAA2-7745309755B2}" type="sibTrans" cxnId="{A85F9D80-B6C7-4DCA-8A30-9C9EB298E697}">
      <dgm:prSet/>
      <dgm:spPr/>
      <dgm:t>
        <a:bodyPr/>
        <a:lstStyle/>
        <a:p>
          <a:endParaRPr lang="en-US"/>
        </a:p>
      </dgm:t>
    </dgm:pt>
    <dgm:pt modelId="{91D15A7E-DD88-4B18-B0F3-908C5ECE901D}">
      <dgm:prSet phldrT="[Text]"/>
      <dgm:spPr/>
      <dgm:t>
        <a:bodyPr/>
        <a:lstStyle/>
        <a:p>
          <a:r>
            <a:rPr lang="en-US" dirty="0"/>
            <a:t>Do these methods seem to be deterring and detecting fraud well enough for the companies?</a:t>
          </a:r>
        </a:p>
      </dgm:t>
    </dgm:pt>
    <dgm:pt modelId="{4E902A75-9BDE-49E0-988F-D236FCB0242D}" type="parTrans" cxnId="{8012271F-78F1-4EBF-9FF3-73E139401B4F}">
      <dgm:prSet/>
      <dgm:spPr/>
      <dgm:t>
        <a:bodyPr/>
        <a:lstStyle/>
        <a:p>
          <a:endParaRPr lang="en-US"/>
        </a:p>
      </dgm:t>
    </dgm:pt>
    <dgm:pt modelId="{239AE9AE-355C-41EB-90B0-074A9235C9C2}" type="sibTrans" cxnId="{8012271F-78F1-4EBF-9FF3-73E139401B4F}">
      <dgm:prSet/>
      <dgm:spPr/>
      <dgm:t>
        <a:bodyPr/>
        <a:lstStyle/>
        <a:p>
          <a:endParaRPr lang="en-US"/>
        </a:p>
      </dgm:t>
    </dgm:pt>
    <dgm:pt modelId="{0D320F50-8C9F-4A08-ACBD-6925E23A9982}">
      <dgm:prSet phldrT="[Text]"/>
      <dgm:spPr/>
      <dgm:t>
        <a:bodyPr/>
        <a:lstStyle/>
        <a:p>
          <a:r>
            <a:rPr lang="en-US" dirty="0"/>
            <a:t>What do federal court cases show about the scheme and how they are caught?</a:t>
          </a:r>
        </a:p>
      </dgm:t>
    </dgm:pt>
    <dgm:pt modelId="{8EE45F2A-E7E4-45EA-971C-5AD7D4AB8A79}" type="parTrans" cxnId="{B05C7DFF-7DCC-44BD-A59A-B20672FBF40B}">
      <dgm:prSet/>
      <dgm:spPr/>
      <dgm:t>
        <a:bodyPr/>
        <a:lstStyle/>
        <a:p>
          <a:endParaRPr lang="en-US"/>
        </a:p>
      </dgm:t>
    </dgm:pt>
    <dgm:pt modelId="{B7A06DC9-DF70-4E4D-85C1-4A91D61E8C84}" type="sibTrans" cxnId="{B05C7DFF-7DCC-44BD-A59A-B20672FBF40B}">
      <dgm:prSet/>
      <dgm:spPr/>
      <dgm:t>
        <a:bodyPr/>
        <a:lstStyle/>
        <a:p>
          <a:endParaRPr lang="en-US"/>
        </a:p>
      </dgm:t>
    </dgm:pt>
    <dgm:pt modelId="{7F7380C4-2F9E-4A57-BC3C-01CFBA7FEC98}">
      <dgm:prSet phldrT="[Text]"/>
      <dgm:spPr/>
      <dgm:t>
        <a:bodyPr/>
        <a:lstStyle/>
        <a:p>
          <a:r>
            <a:rPr lang="en-US" dirty="0"/>
            <a:t>Are there commonalities in the schemes reviewed in the federal court cases?</a:t>
          </a:r>
        </a:p>
      </dgm:t>
    </dgm:pt>
    <dgm:pt modelId="{3C3A220D-3D56-4EE9-84FB-DF5E6AF92962}" type="parTrans" cxnId="{86E938E2-D62E-4C76-9114-4701A5F8C72D}">
      <dgm:prSet/>
      <dgm:spPr/>
      <dgm:t>
        <a:bodyPr/>
        <a:lstStyle/>
        <a:p>
          <a:endParaRPr lang="en-US"/>
        </a:p>
      </dgm:t>
    </dgm:pt>
    <dgm:pt modelId="{90E6C70C-4D5C-457E-964C-35AD2B369967}" type="sibTrans" cxnId="{86E938E2-D62E-4C76-9114-4701A5F8C72D}">
      <dgm:prSet/>
      <dgm:spPr/>
      <dgm:t>
        <a:bodyPr/>
        <a:lstStyle/>
        <a:p>
          <a:endParaRPr lang="en-US"/>
        </a:p>
      </dgm:t>
    </dgm:pt>
    <dgm:pt modelId="{A9CA0E42-A4AF-47A4-BB88-C00E6288D676}" type="pres">
      <dgm:prSet presAssocID="{6E34F6C8-C4ED-4F27-A220-B548251A341F}" presName="Name0" presStyleCnt="0">
        <dgm:presLayoutVars>
          <dgm:chMax val="7"/>
          <dgm:chPref val="7"/>
          <dgm:dir/>
        </dgm:presLayoutVars>
      </dgm:prSet>
      <dgm:spPr/>
    </dgm:pt>
    <dgm:pt modelId="{B0D70520-5C37-4C6B-A733-8DC1EC5E82D9}" type="pres">
      <dgm:prSet presAssocID="{6E34F6C8-C4ED-4F27-A220-B548251A341F}" presName="Name1" presStyleCnt="0"/>
      <dgm:spPr/>
    </dgm:pt>
    <dgm:pt modelId="{82D8441D-6D0E-4CDC-B887-73D569462CEF}" type="pres">
      <dgm:prSet presAssocID="{6E34F6C8-C4ED-4F27-A220-B548251A341F}" presName="cycle" presStyleCnt="0"/>
      <dgm:spPr/>
    </dgm:pt>
    <dgm:pt modelId="{A0F4C3F6-F25D-4F89-9010-CD8E38014188}" type="pres">
      <dgm:prSet presAssocID="{6E34F6C8-C4ED-4F27-A220-B548251A341F}" presName="srcNode" presStyleLbl="node1" presStyleIdx="0" presStyleCnt="4"/>
      <dgm:spPr/>
    </dgm:pt>
    <dgm:pt modelId="{27A1F333-6C05-46A2-A1B8-D1DEDBB13C53}" type="pres">
      <dgm:prSet presAssocID="{6E34F6C8-C4ED-4F27-A220-B548251A341F}" presName="conn" presStyleLbl="parChTrans1D2" presStyleIdx="0" presStyleCnt="1"/>
      <dgm:spPr/>
    </dgm:pt>
    <dgm:pt modelId="{E00C3E1A-04DC-4379-85CE-DDFD3AB84159}" type="pres">
      <dgm:prSet presAssocID="{6E34F6C8-C4ED-4F27-A220-B548251A341F}" presName="extraNode" presStyleLbl="node1" presStyleIdx="0" presStyleCnt="4"/>
      <dgm:spPr/>
    </dgm:pt>
    <dgm:pt modelId="{8E4B7ACA-C4E0-44B0-88D5-B14BF3AB2779}" type="pres">
      <dgm:prSet presAssocID="{6E34F6C8-C4ED-4F27-A220-B548251A341F}" presName="dstNode" presStyleLbl="node1" presStyleIdx="0" presStyleCnt="4"/>
      <dgm:spPr/>
    </dgm:pt>
    <dgm:pt modelId="{F33FDEE2-A57E-4C1F-9523-4E533E320DAB}" type="pres">
      <dgm:prSet presAssocID="{8502976C-394E-4CD0-A2DE-6BD514E6D27F}" presName="text_1" presStyleLbl="node1" presStyleIdx="0" presStyleCnt="4">
        <dgm:presLayoutVars>
          <dgm:bulletEnabled val="1"/>
        </dgm:presLayoutVars>
      </dgm:prSet>
      <dgm:spPr/>
    </dgm:pt>
    <dgm:pt modelId="{BB75841A-196F-43B9-9790-059599B297DD}" type="pres">
      <dgm:prSet presAssocID="{8502976C-394E-4CD0-A2DE-6BD514E6D27F}" presName="accent_1" presStyleCnt="0"/>
      <dgm:spPr/>
    </dgm:pt>
    <dgm:pt modelId="{D46B7D6E-4B88-418D-8AB2-27895D6954A7}" type="pres">
      <dgm:prSet presAssocID="{8502976C-394E-4CD0-A2DE-6BD514E6D27F}" presName="accentRepeatNode" presStyleLbl="solidFgAcc1" presStyleIdx="0" presStyleCnt="4"/>
      <dgm:spPr/>
    </dgm:pt>
    <dgm:pt modelId="{A79504E3-B589-4307-9AE5-04976A0EA72A}" type="pres">
      <dgm:prSet presAssocID="{91D15A7E-DD88-4B18-B0F3-908C5ECE901D}" presName="text_2" presStyleLbl="node1" presStyleIdx="1" presStyleCnt="4">
        <dgm:presLayoutVars>
          <dgm:bulletEnabled val="1"/>
        </dgm:presLayoutVars>
      </dgm:prSet>
      <dgm:spPr/>
    </dgm:pt>
    <dgm:pt modelId="{AA2EEE91-D823-4B1D-8C66-205846D6132B}" type="pres">
      <dgm:prSet presAssocID="{91D15A7E-DD88-4B18-B0F3-908C5ECE901D}" presName="accent_2" presStyleCnt="0"/>
      <dgm:spPr/>
    </dgm:pt>
    <dgm:pt modelId="{675B7C81-AE6B-48D4-A19C-9B9CB12F31BA}" type="pres">
      <dgm:prSet presAssocID="{91D15A7E-DD88-4B18-B0F3-908C5ECE901D}" presName="accentRepeatNode" presStyleLbl="solidFgAcc1" presStyleIdx="1" presStyleCnt="4"/>
      <dgm:spPr/>
    </dgm:pt>
    <dgm:pt modelId="{E84B566F-B07E-4C99-A384-611D8591A156}" type="pres">
      <dgm:prSet presAssocID="{0D320F50-8C9F-4A08-ACBD-6925E23A9982}" presName="text_3" presStyleLbl="node1" presStyleIdx="2" presStyleCnt="4">
        <dgm:presLayoutVars>
          <dgm:bulletEnabled val="1"/>
        </dgm:presLayoutVars>
      </dgm:prSet>
      <dgm:spPr/>
    </dgm:pt>
    <dgm:pt modelId="{4ED2D6A5-E0E9-438E-A3CE-92F79031D544}" type="pres">
      <dgm:prSet presAssocID="{0D320F50-8C9F-4A08-ACBD-6925E23A9982}" presName="accent_3" presStyleCnt="0"/>
      <dgm:spPr/>
    </dgm:pt>
    <dgm:pt modelId="{6F5875F4-CE3A-4445-B643-4F32AC9542E6}" type="pres">
      <dgm:prSet presAssocID="{0D320F50-8C9F-4A08-ACBD-6925E23A9982}" presName="accentRepeatNode" presStyleLbl="solidFgAcc1" presStyleIdx="2" presStyleCnt="4"/>
      <dgm:spPr/>
    </dgm:pt>
    <dgm:pt modelId="{9D99465B-79E8-48A1-B98D-495FBEB3C523}" type="pres">
      <dgm:prSet presAssocID="{7F7380C4-2F9E-4A57-BC3C-01CFBA7FEC98}" presName="text_4" presStyleLbl="node1" presStyleIdx="3" presStyleCnt="4">
        <dgm:presLayoutVars>
          <dgm:bulletEnabled val="1"/>
        </dgm:presLayoutVars>
      </dgm:prSet>
      <dgm:spPr/>
    </dgm:pt>
    <dgm:pt modelId="{60F07B16-28F0-40A6-A234-C04864C0C488}" type="pres">
      <dgm:prSet presAssocID="{7F7380C4-2F9E-4A57-BC3C-01CFBA7FEC98}" presName="accent_4" presStyleCnt="0"/>
      <dgm:spPr/>
    </dgm:pt>
    <dgm:pt modelId="{FDFFAFB2-C304-4713-8F3A-C21281EEBFC7}" type="pres">
      <dgm:prSet presAssocID="{7F7380C4-2F9E-4A57-BC3C-01CFBA7FEC98}" presName="accentRepeatNode" presStyleLbl="solidFgAcc1" presStyleIdx="3" presStyleCnt="4"/>
      <dgm:spPr/>
    </dgm:pt>
  </dgm:ptLst>
  <dgm:cxnLst>
    <dgm:cxn modelId="{8012271F-78F1-4EBF-9FF3-73E139401B4F}" srcId="{6E34F6C8-C4ED-4F27-A220-B548251A341F}" destId="{91D15A7E-DD88-4B18-B0F3-908C5ECE901D}" srcOrd="1" destOrd="0" parTransId="{4E902A75-9BDE-49E0-988F-D236FCB0242D}" sibTransId="{239AE9AE-355C-41EB-90B0-074A9235C9C2}"/>
    <dgm:cxn modelId="{55DC8F35-120E-4E4D-838B-092F73430B8A}" type="presOf" srcId="{7F7380C4-2F9E-4A57-BC3C-01CFBA7FEC98}" destId="{9D99465B-79E8-48A1-B98D-495FBEB3C523}" srcOrd="0" destOrd="0" presId="urn:microsoft.com/office/officeart/2008/layout/VerticalCurvedList"/>
    <dgm:cxn modelId="{9577BB65-C2C7-4980-987C-06DC663B2F86}" type="presOf" srcId="{6E34F6C8-C4ED-4F27-A220-B548251A341F}" destId="{A9CA0E42-A4AF-47A4-BB88-C00E6288D676}" srcOrd="0" destOrd="0" presId="urn:microsoft.com/office/officeart/2008/layout/VerticalCurvedList"/>
    <dgm:cxn modelId="{2C64414A-099F-4638-A673-5524C00FA6EB}" type="presOf" srcId="{2C2E9487-8A64-440C-AAA2-7745309755B2}" destId="{27A1F333-6C05-46A2-A1B8-D1DEDBB13C53}" srcOrd="0" destOrd="0" presId="urn:microsoft.com/office/officeart/2008/layout/VerticalCurvedList"/>
    <dgm:cxn modelId="{A85F9D80-B6C7-4DCA-8A30-9C9EB298E697}" srcId="{6E34F6C8-C4ED-4F27-A220-B548251A341F}" destId="{8502976C-394E-4CD0-A2DE-6BD514E6D27F}" srcOrd="0" destOrd="0" parTransId="{A478C18F-5E81-48B8-8900-1519E3E69DD8}" sibTransId="{2C2E9487-8A64-440C-AAA2-7745309755B2}"/>
    <dgm:cxn modelId="{D4C7C6AB-EF02-4AFF-A53C-7EDFE59953D4}" type="presOf" srcId="{0D320F50-8C9F-4A08-ACBD-6925E23A9982}" destId="{E84B566F-B07E-4C99-A384-611D8591A156}" srcOrd="0" destOrd="0" presId="urn:microsoft.com/office/officeart/2008/layout/VerticalCurvedList"/>
    <dgm:cxn modelId="{DDD338DD-E3AA-4BCC-9935-8B2953D74120}" type="presOf" srcId="{91D15A7E-DD88-4B18-B0F3-908C5ECE901D}" destId="{A79504E3-B589-4307-9AE5-04976A0EA72A}" srcOrd="0" destOrd="0" presId="urn:microsoft.com/office/officeart/2008/layout/VerticalCurvedList"/>
    <dgm:cxn modelId="{86E938E2-D62E-4C76-9114-4701A5F8C72D}" srcId="{6E34F6C8-C4ED-4F27-A220-B548251A341F}" destId="{7F7380C4-2F9E-4A57-BC3C-01CFBA7FEC98}" srcOrd="3" destOrd="0" parTransId="{3C3A220D-3D56-4EE9-84FB-DF5E6AF92962}" sibTransId="{90E6C70C-4D5C-457E-964C-35AD2B369967}"/>
    <dgm:cxn modelId="{52BC22E8-FDB8-4050-B42A-BB65B3D487E3}" type="presOf" srcId="{8502976C-394E-4CD0-A2DE-6BD514E6D27F}" destId="{F33FDEE2-A57E-4C1F-9523-4E533E320DAB}" srcOrd="0" destOrd="0" presId="urn:microsoft.com/office/officeart/2008/layout/VerticalCurvedList"/>
    <dgm:cxn modelId="{B05C7DFF-7DCC-44BD-A59A-B20672FBF40B}" srcId="{6E34F6C8-C4ED-4F27-A220-B548251A341F}" destId="{0D320F50-8C9F-4A08-ACBD-6925E23A9982}" srcOrd="2" destOrd="0" parTransId="{8EE45F2A-E7E4-45EA-971C-5AD7D4AB8A79}" sibTransId="{B7A06DC9-DF70-4E4D-85C1-4A91D61E8C84}"/>
    <dgm:cxn modelId="{815628A4-365C-4E35-B197-9B4251854EEE}" type="presParOf" srcId="{A9CA0E42-A4AF-47A4-BB88-C00E6288D676}" destId="{B0D70520-5C37-4C6B-A733-8DC1EC5E82D9}" srcOrd="0" destOrd="0" presId="urn:microsoft.com/office/officeart/2008/layout/VerticalCurvedList"/>
    <dgm:cxn modelId="{9CD04334-95F0-4E47-BF2A-7FB49177D9F2}" type="presParOf" srcId="{B0D70520-5C37-4C6B-A733-8DC1EC5E82D9}" destId="{82D8441D-6D0E-4CDC-B887-73D569462CEF}" srcOrd="0" destOrd="0" presId="urn:microsoft.com/office/officeart/2008/layout/VerticalCurvedList"/>
    <dgm:cxn modelId="{FD7B64A0-C743-4ED6-9152-4CD5348BE44D}" type="presParOf" srcId="{82D8441D-6D0E-4CDC-B887-73D569462CEF}" destId="{A0F4C3F6-F25D-4F89-9010-CD8E38014188}" srcOrd="0" destOrd="0" presId="urn:microsoft.com/office/officeart/2008/layout/VerticalCurvedList"/>
    <dgm:cxn modelId="{D873958E-0CF3-4A7D-A110-32FACD8A15EF}" type="presParOf" srcId="{82D8441D-6D0E-4CDC-B887-73D569462CEF}" destId="{27A1F333-6C05-46A2-A1B8-D1DEDBB13C53}" srcOrd="1" destOrd="0" presId="urn:microsoft.com/office/officeart/2008/layout/VerticalCurvedList"/>
    <dgm:cxn modelId="{E12D05B7-C871-41AA-AD7A-2CDD29A40A97}" type="presParOf" srcId="{82D8441D-6D0E-4CDC-B887-73D569462CEF}" destId="{E00C3E1A-04DC-4379-85CE-DDFD3AB84159}" srcOrd="2" destOrd="0" presId="urn:microsoft.com/office/officeart/2008/layout/VerticalCurvedList"/>
    <dgm:cxn modelId="{6DE11553-CF34-491F-BBA8-D5397553109A}" type="presParOf" srcId="{82D8441D-6D0E-4CDC-B887-73D569462CEF}" destId="{8E4B7ACA-C4E0-44B0-88D5-B14BF3AB2779}" srcOrd="3" destOrd="0" presId="urn:microsoft.com/office/officeart/2008/layout/VerticalCurvedList"/>
    <dgm:cxn modelId="{95D732AE-9CCF-4D4B-A66E-CFB1A57EC1DF}" type="presParOf" srcId="{B0D70520-5C37-4C6B-A733-8DC1EC5E82D9}" destId="{F33FDEE2-A57E-4C1F-9523-4E533E320DAB}" srcOrd="1" destOrd="0" presId="urn:microsoft.com/office/officeart/2008/layout/VerticalCurvedList"/>
    <dgm:cxn modelId="{20BF252A-4C24-414B-9B01-DF3FF726BC76}" type="presParOf" srcId="{B0D70520-5C37-4C6B-A733-8DC1EC5E82D9}" destId="{BB75841A-196F-43B9-9790-059599B297DD}" srcOrd="2" destOrd="0" presId="urn:microsoft.com/office/officeart/2008/layout/VerticalCurvedList"/>
    <dgm:cxn modelId="{1CE4EE9A-1BCD-4E1E-BD79-F27A188426F7}" type="presParOf" srcId="{BB75841A-196F-43B9-9790-059599B297DD}" destId="{D46B7D6E-4B88-418D-8AB2-27895D6954A7}" srcOrd="0" destOrd="0" presId="urn:microsoft.com/office/officeart/2008/layout/VerticalCurvedList"/>
    <dgm:cxn modelId="{B75EEC50-4AC4-4616-97FA-17F67F88650A}" type="presParOf" srcId="{B0D70520-5C37-4C6B-A733-8DC1EC5E82D9}" destId="{A79504E3-B589-4307-9AE5-04976A0EA72A}" srcOrd="3" destOrd="0" presId="urn:microsoft.com/office/officeart/2008/layout/VerticalCurvedList"/>
    <dgm:cxn modelId="{73162EFC-F342-4BA7-859B-3B1CCF33AA1E}" type="presParOf" srcId="{B0D70520-5C37-4C6B-A733-8DC1EC5E82D9}" destId="{AA2EEE91-D823-4B1D-8C66-205846D6132B}" srcOrd="4" destOrd="0" presId="urn:microsoft.com/office/officeart/2008/layout/VerticalCurvedList"/>
    <dgm:cxn modelId="{466B6871-603F-4BD4-8543-6A57D09B8F80}" type="presParOf" srcId="{AA2EEE91-D823-4B1D-8C66-205846D6132B}" destId="{675B7C81-AE6B-48D4-A19C-9B9CB12F31BA}" srcOrd="0" destOrd="0" presId="urn:microsoft.com/office/officeart/2008/layout/VerticalCurvedList"/>
    <dgm:cxn modelId="{55917AEF-EFAC-4117-BF95-C194CAE53251}" type="presParOf" srcId="{B0D70520-5C37-4C6B-A733-8DC1EC5E82D9}" destId="{E84B566F-B07E-4C99-A384-611D8591A156}" srcOrd="5" destOrd="0" presId="urn:microsoft.com/office/officeart/2008/layout/VerticalCurvedList"/>
    <dgm:cxn modelId="{979D132C-3C20-474A-ACC3-A88B824BFB0E}" type="presParOf" srcId="{B0D70520-5C37-4C6B-A733-8DC1EC5E82D9}" destId="{4ED2D6A5-E0E9-438E-A3CE-92F79031D544}" srcOrd="6" destOrd="0" presId="urn:microsoft.com/office/officeart/2008/layout/VerticalCurvedList"/>
    <dgm:cxn modelId="{9BDC0865-C6E4-4ED8-82C8-4DD5DC106D7F}" type="presParOf" srcId="{4ED2D6A5-E0E9-438E-A3CE-92F79031D544}" destId="{6F5875F4-CE3A-4445-B643-4F32AC9542E6}" srcOrd="0" destOrd="0" presId="urn:microsoft.com/office/officeart/2008/layout/VerticalCurvedList"/>
    <dgm:cxn modelId="{D03BBE7C-06EA-427A-AA27-00E1A29F49CB}" type="presParOf" srcId="{B0D70520-5C37-4C6B-A733-8DC1EC5E82D9}" destId="{9D99465B-79E8-48A1-B98D-495FBEB3C523}" srcOrd="7" destOrd="0" presId="urn:microsoft.com/office/officeart/2008/layout/VerticalCurvedList"/>
    <dgm:cxn modelId="{8654CFB7-15F2-4712-A33F-85FD4FEAD278}" type="presParOf" srcId="{B0D70520-5C37-4C6B-A733-8DC1EC5E82D9}" destId="{60F07B16-28F0-40A6-A234-C04864C0C488}" srcOrd="8" destOrd="0" presId="urn:microsoft.com/office/officeart/2008/layout/VerticalCurvedList"/>
    <dgm:cxn modelId="{62F79625-7A39-4889-946B-7A65C3D0BDB6}" type="presParOf" srcId="{60F07B16-28F0-40A6-A234-C04864C0C488}" destId="{FDFFAFB2-C304-4713-8F3A-C21281EEBFC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DC0687-921C-40A2-9417-625DBC27EC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2036F6-CEEF-4AAE-A8E8-422550DF9447}">
      <dgm:prSet/>
      <dgm:spPr/>
      <dgm:t>
        <a:bodyPr/>
        <a:lstStyle/>
        <a:p>
          <a:r>
            <a:rPr lang="en-US" dirty="0"/>
            <a:t>27 United States District Court cases involving credit card fraud were examined</a:t>
          </a:r>
        </a:p>
      </dgm:t>
    </dgm:pt>
    <dgm:pt modelId="{2F0A8BA0-2CD5-448D-9DC7-4208B4E2B80A}" type="parTrans" cxnId="{7DC7FF05-EE6D-4E41-8B61-FF936F3457A1}">
      <dgm:prSet/>
      <dgm:spPr/>
      <dgm:t>
        <a:bodyPr/>
        <a:lstStyle/>
        <a:p>
          <a:endParaRPr lang="en-US"/>
        </a:p>
      </dgm:t>
    </dgm:pt>
    <dgm:pt modelId="{CD907E44-7459-413E-AB30-B47E32FF7D89}" type="sibTrans" cxnId="{7DC7FF05-EE6D-4E41-8B61-FF936F3457A1}">
      <dgm:prSet/>
      <dgm:spPr/>
      <dgm:t>
        <a:bodyPr/>
        <a:lstStyle/>
        <a:p>
          <a:endParaRPr lang="en-US"/>
        </a:p>
      </dgm:t>
    </dgm:pt>
    <dgm:pt modelId="{1BF3974F-1723-4916-AF30-B683538116B8}">
      <dgm:prSet/>
      <dgm:spPr/>
      <dgm:t>
        <a:bodyPr/>
        <a:lstStyle/>
        <a:p>
          <a:pPr rtl="0"/>
          <a:r>
            <a:rPr lang="en-US" dirty="0"/>
            <a:t>Eastern District and Western Distric</a:t>
          </a:r>
          <a:r>
            <a:rPr lang="en-US" b="0" dirty="0"/>
            <a:t>t</a:t>
          </a:r>
          <a:r>
            <a:rPr lang="en-US" b="0" dirty="0">
              <a:latin typeface="Calibri Light" panose="020F0302020204030204"/>
            </a:rPr>
            <a:t> of Virginia</a:t>
          </a:r>
        </a:p>
      </dgm:t>
    </dgm:pt>
    <dgm:pt modelId="{5A86BE3E-F648-42F5-A12F-D9275CAFD15F}" type="parTrans" cxnId="{E4A56D10-FE76-4322-B4B3-A538F1F27064}">
      <dgm:prSet/>
      <dgm:spPr/>
      <dgm:t>
        <a:bodyPr/>
        <a:lstStyle/>
        <a:p>
          <a:endParaRPr lang="en-US"/>
        </a:p>
      </dgm:t>
    </dgm:pt>
    <dgm:pt modelId="{28FAA604-7D0A-4394-BA02-0A77AF7050EE}" type="sibTrans" cxnId="{E4A56D10-FE76-4322-B4B3-A538F1F27064}">
      <dgm:prSet/>
      <dgm:spPr/>
      <dgm:t>
        <a:bodyPr/>
        <a:lstStyle/>
        <a:p>
          <a:endParaRPr lang="en-US"/>
        </a:p>
      </dgm:t>
    </dgm:pt>
    <dgm:pt modelId="{109C34F0-BD57-4DC2-9963-F190EFF6C257}">
      <dgm:prSet/>
      <dgm:spPr/>
      <dgm:t>
        <a:bodyPr/>
        <a:lstStyle/>
        <a:p>
          <a:r>
            <a:rPr lang="en-US" dirty="0"/>
            <a:t>2014 to 2020</a:t>
          </a:r>
        </a:p>
      </dgm:t>
    </dgm:pt>
    <dgm:pt modelId="{BE6E5BBA-0023-40ED-A7BF-93A2C185810E}" type="parTrans" cxnId="{2BA2B753-DEF6-4182-BDFC-4B608A1864A8}">
      <dgm:prSet/>
      <dgm:spPr/>
      <dgm:t>
        <a:bodyPr/>
        <a:lstStyle/>
        <a:p>
          <a:endParaRPr lang="en-US"/>
        </a:p>
      </dgm:t>
    </dgm:pt>
    <dgm:pt modelId="{DFB62388-3259-48AA-AF5A-D16790FCFB5C}" type="sibTrans" cxnId="{2BA2B753-DEF6-4182-BDFC-4B608A1864A8}">
      <dgm:prSet/>
      <dgm:spPr/>
      <dgm:t>
        <a:bodyPr/>
        <a:lstStyle/>
        <a:p>
          <a:endParaRPr lang="en-US"/>
        </a:p>
      </dgm:t>
    </dgm:pt>
    <dgm:pt modelId="{00AB1E7D-8A81-4C10-9E69-AFA0DCEBBED9}">
      <dgm:prSet/>
      <dgm:spPr/>
      <dgm:t>
        <a:bodyPr/>
        <a:lstStyle/>
        <a:p>
          <a:r>
            <a:rPr lang="en-US" dirty="0"/>
            <a:t>8 semi-structured interviews with Virginia-based companies</a:t>
          </a:r>
        </a:p>
      </dgm:t>
    </dgm:pt>
    <dgm:pt modelId="{5871AE2D-D2CE-4EBC-9A67-6AD91926B14A}" type="parTrans" cxnId="{50874359-5335-4A26-B55F-BF51495BED5A}">
      <dgm:prSet/>
      <dgm:spPr/>
      <dgm:t>
        <a:bodyPr/>
        <a:lstStyle/>
        <a:p>
          <a:endParaRPr lang="en-US"/>
        </a:p>
      </dgm:t>
    </dgm:pt>
    <dgm:pt modelId="{60D46D1E-F9A9-4453-B8D0-DB3114AA76C5}" type="sibTrans" cxnId="{50874359-5335-4A26-B55F-BF51495BED5A}">
      <dgm:prSet/>
      <dgm:spPr/>
      <dgm:t>
        <a:bodyPr/>
        <a:lstStyle/>
        <a:p>
          <a:endParaRPr lang="en-US"/>
        </a:p>
      </dgm:t>
    </dgm:pt>
    <dgm:pt modelId="{A70CF0C4-9E8F-4F06-B6F2-4EF0B13F7143}">
      <dgm:prSet/>
      <dgm:spPr/>
      <dgm:t>
        <a:bodyPr/>
        <a:lstStyle/>
        <a:p>
          <a:r>
            <a:rPr lang="en-US" dirty="0"/>
            <a:t>Questions asked:</a:t>
          </a:r>
        </a:p>
      </dgm:t>
    </dgm:pt>
    <dgm:pt modelId="{F317A0EF-F2BE-49A2-AAE1-9E182B76F286}" type="parTrans" cxnId="{39D73F40-37B8-49C0-823B-DB52396D47FD}">
      <dgm:prSet/>
      <dgm:spPr/>
      <dgm:t>
        <a:bodyPr/>
        <a:lstStyle/>
        <a:p>
          <a:endParaRPr lang="en-US"/>
        </a:p>
      </dgm:t>
    </dgm:pt>
    <dgm:pt modelId="{AA20B1F6-136F-43B9-9321-0387C897E8B9}" type="sibTrans" cxnId="{39D73F40-37B8-49C0-823B-DB52396D47FD}">
      <dgm:prSet/>
      <dgm:spPr/>
      <dgm:t>
        <a:bodyPr/>
        <a:lstStyle/>
        <a:p>
          <a:endParaRPr lang="en-US"/>
        </a:p>
      </dgm:t>
    </dgm:pt>
    <dgm:pt modelId="{18EDBDD0-5FCA-4F72-B6BE-1F1D797F1CEF}">
      <dgm:prSet/>
      <dgm:spPr/>
      <dgm:t>
        <a:bodyPr/>
        <a:lstStyle/>
        <a:p>
          <a:r>
            <a:rPr lang="en-US" dirty="0"/>
            <a:t>Describe a recent credit card fraud suffered by the company, if any.</a:t>
          </a:r>
        </a:p>
      </dgm:t>
    </dgm:pt>
    <dgm:pt modelId="{FF1CB240-4A01-47A8-8AE9-BE9E7E2AF1D2}" type="parTrans" cxnId="{61A4D4AC-B2B7-40CB-830A-6C98E62C3961}">
      <dgm:prSet/>
      <dgm:spPr/>
      <dgm:t>
        <a:bodyPr/>
        <a:lstStyle/>
        <a:p>
          <a:endParaRPr lang="en-US"/>
        </a:p>
      </dgm:t>
    </dgm:pt>
    <dgm:pt modelId="{6DC59389-B395-421B-B632-14F7B500125B}" type="sibTrans" cxnId="{61A4D4AC-B2B7-40CB-830A-6C98E62C3961}">
      <dgm:prSet/>
      <dgm:spPr/>
      <dgm:t>
        <a:bodyPr/>
        <a:lstStyle/>
        <a:p>
          <a:endParaRPr lang="en-US"/>
        </a:p>
      </dgm:t>
    </dgm:pt>
    <dgm:pt modelId="{A55CA353-DD7B-4627-BA3B-AE0E187088A7}">
      <dgm:prSet/>
      <dgm:spPr/>
      <dgm:t>
        <a:bodyPr/>
        <a:lstStyle/>
        <a:p>
          <a:r>
            <a:rPr lang="en-US" dirty="0"/>
            <a:t>Describe the primary elements of your company's credit card system integrity program.</a:t>
          </a:r>
        </a:p>
      </dgm:t>
    </dgm:pt>
    <dgm:pt modelId="{8490915E-0188-4FF3-B892-260221D939FA}" type="parTrans" cxnId="{C867E1CF-686A-4598-B4C1-803DAD0F467F}">
      <dgm:prSet/>
      <dgm:spPr/>
      <dgm:t>
        <a:bodyPr/>
        <a:lstStyle/>
        <a:p>
          <a:endParaRPr lang="en-US"/>
        </a:p>
      </dgm:t>
    </dgm:pt>
    <dgm:pt modelId="{FDCCF189-405E-4303-8A2B-A492F50DD3E7}" type="sibTrans" cxnId="{C867E1CF-686A-4598-B4C1-803DAD0F467F}">
      <dgm:prSet/>
      <dgm:spPr/>
      <dgm:t>
        <a:bodyPr/>
        <a:lstStyle/>
        <a:p>
          <a:endParaRPr lang="en-US"/>
        </a:p>
      </dgm:t>
    </dgm:pt>
    <dgm:pt modelId="{389053A9-A1EB-4DFC-98C8-358E29AD33D0}">
      <dgm:prSet/>
      <dgm:spPr/>
      <dgm:t>
        <a:bodyPr/>
        <a:lstStyle/>
        <a:p>
          <a:r>
            <a:rPr lang="en-US" dirty="0"/>
            <a:t>Describe the major challenges to your company's credit card integrity program.</a:t>
          </a:r>
        </a:p>
      </dgm:t>
    </dgm:pt>
    <dgm:pt modelId="{E360AC3E-3603-48C8-8DEE-60607CA38461}" type="parTrans" cxnId="{B65B1172-B22B-4595-B0AB-177E0E49F0E9}">
      <dgm:prSet/>
      <dgm:spPr/>
      <dgm:t>
        <a:bodyPr/>
        <a:lstStyle/>
        <a:p>
          <a:endParaRPr lang="en-US"/>
        </a:p>
      </dgm:t>
    </dgm:pt>
    <dgm:pt modelId="{70A8FC36-C2E2-4986-8BA0-B748293F0C8A}" type="sibTrans" cxnId="{B65B1172-B22B-4595-B0AB-177E0E49F0E9}">
      <dgm:prSet/>
      <dgm:spPr/>
      <dgm:t>
        <a:bodyPr/>
        <a:lstStyle/>
        <a:p>
          <a:endParaRPr lang="en-US"/>
        </a:p>
      </dgm:t>
    </dgm:pt>
    <dgm:pt modelId="{ECD713F7-6A53-4F8E-9230-D3B29CEB2267}">
      <dgm:prSet/>
      <dgm:spPr/>
      <dgm:t>
        <a:bodyPr/>
        <a:lstStyle/>
        <a:p>
          <a:r>
            <a:rPr lang="en-US" dirty="0"/>
            <a:t>Describe the role of outside vendors in your credit card integrity insurance program.</a:t>
          </a:r>
        </a:p>
      </dgm:t>
    </dgm:pt>
    <dgm:pt modelId="{513EF897-C927-4418-A222-EF8620CB625B}" type="parTrans" cxnId="{9B58E17C-40EC-4474-8A13-24BFEAD2F1B2}">
      <dgm:prSet/>
      <dgm:spPr/>
      <dgm:t>
        <a:bodyPr/>
        <a:lstStyle/>
        <a:p>
          <a:endParaRPr lang="en-US"/>
        </a:p>
      </dgm:t>
    </dgm:pt>
    <dgm:pt modelId="{B78CD0AC-3E72-4500-AD51-86915E9A90F7}" type="sibTrans" cxnId="{9B58E17C-40EC-4474-8A13-24BFEAD2F1B2}">
      <dgm:prSet/>
      <dgm:spPr/>
      <dgm:t>
        <a:bodyPr/>
        <a:lstStyle/>
        <a:p>
          <a:endParaRPr lang="en-US"/>
        </a:p>
      </dgm:t>
    </dgm:pt>
    <dgm:pt modelId="{A5EF80EF-925D-40A3-95EC-22A532E1EBA7}">
      <dgm:prSet/>
      <dgm:spPr/>
      <dgm:t>
        <a:bodyPr/>
        <a:lstStyle/>
        <a:p>
          <a:r>
            <a:rPr lang="en-US" dirty="0"/>
            <a:t>Describe your companies' interactions with trade associations and other industry trade groups in maintaining credit card transactional insurance.</a:t>
          </a:r>
        </a:p>
      </dgm:t>
    </dgm:pt>
    <dgm:pt modelId="{00332BA3-DA7C-4616-94ED-56B3F587AD27}" type="parTrans" cxnId="{7AEEE0E5-3F3A-4D4E-9248-779292A35E3A}">
      <dgm:prSet/>
      <dgm:spPr/>
      <dgm:t>
        <a:bodyPr/>
        <a:lstStyle/>
        <a:p>
          <a:endParaRPr lang="en-US"/>
        </a:p>
      </dgm:t>
    </dgm:pt>
    <dgm:pt modelId="{B1929630-9C79-43F1-BD59-853D33B887C1}" type="sibTrans" cxnId="{7AEEE0E5-3F3A-4D4E-9248-779292A35E3A}">
      <dgm:prSet/>
      <dgm:spPr/>
      <dgm:t>
        <a:bodyPr/>
        <a:lstStyle/>
        <a:p>
          <a:endParaRPr lang="en-US"/>
        </a:p>
      </dgm:t>
    </dgm:pt>
    <dgm:pt modelId="{2DEBF62B-0C68-484F-BED8-4302FC7147C9}" type="pres">
      <dgm:prSet presAssocID="{6EDC0687-921C-40A2-9417-625DBC27EC94}" presName="linear" presStyleCnt="0">
        <dgm:presLayoutVars>
          <dgm:animLvl val="lvl"/>
          <dgm:resizeHandles val="exact"/>
        </dgm:presLayoutVars>
      </dgm:prSet>
      <dgm:spPr/>
    </dgm:pt>
    <dgm:pt modelId="{F9FC70E2-2950-423B-B3E5-2BF58564563B}" type="pres">
      <dgm:prSet presAssocID="{2D2036F6-CEEF-4AAE-A8E8-422550DF944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CEF2D3-B907-4DBC-AFB6-2B29A5A84250}" type="pres">
      <dgm:prSet presAssocID="{2D2036F6-CEEF-4AAE-A8E8-422550DF9447}" presName="childText" presStyleLbl="revTx" presStyleIdx="0" presStyleCnt="2">
        <dgm:presLayoutVars>
          <dgm:bulletEnabled val="1"/>
        </dgm:presLayoutVars>
      </dgm:prSet>
      <dgm:spPr/>
    </dgm:pt>
    <dgm:pt modelId="{12FE6EDE-835D-4F32-9FE1-904BE3C6E3AC}" type="pres">
      <dgm:prSet presAssocID="{00AB1E7D-8A81-4C10-9E69-AFA0DCEBBED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5BA759C-B216-4150-9486-04B5163A3808}" type="pres">
      <dgm:prSet presAssocID="{00AB1E7D-8A81-4C10-9E69-AFA0DCEBBED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ADC2301-2CD1-4F39-B3BF-18524ABBDA09}" type="presOf" srcId="{A70CF0C4-9E8F-4F06-B6F2-4EF0B13F7143}" destId="{55BA759C-B216-4150-9486-04B5163A3808}" srcOrd="0" destOrd="0" presId="urn:microsoft.com/office/officeart/2005/8/layout/vList2"/>
    <dgm:cxn modelId="{7DC7FF05-EE6D-4E41-8B61-FF936F3457A1}" srcId="{6EDC0687-921C-40A2-9417-625DBC27EC94}" destId="{2D2036F6-CEEF-4AAE-A8E8-422550DF9447}" srcOrd="0" destOrd="0" parTransId="{2F0A8BA0-2CD5-448D-9DC7-4208B4E2B80A}" sibTransId="{CD907E44-7459-413E-AB30-B47E32FF7D89}"/>
    <dgm:cxn modelId="{418C9A07-1881-484F-BBD7-5BD030AF6DF8}" type="presOf" srcId="{18EDBDD0-5FCA-4F72-B6BE-1F1D797F1CEF}" destId="{55BA759C-B216-4150-9486-04B5163A3808}" srcOrd="0" destOrd="1" presId="urn:microsoft.com/office/officeart/2005/8/layout/vList2"/>
    <dgm:cxn modelId="{E4A56D10-FE76-4322-B4B3-A538F1F27064}" srcId="{2D2036F6-CEEF-4AAE-A8E8-422550DF9447}" destId="{1BF3974F-1723-4916-AF30-B683538116B8}" srcOrd="0" destOrd="0" parTransId="{5A86BE3E-F648-42F5-A12F-D9275CAFD15F}" sibTransId="{28FAA604-7D0A-4394-BA02-0A77AF7050EE}"/>
    <dgm:cxn modelId="{8DB76F1E-4A3E-4F6D-AEA1-E8A94A6CA1CE}" type="presOf" srcId="{2D2036F6-CEEF-4AAE-A8E8-422550DF9447}" destId="{F9FC70E2-2950-423B-B3E5-2BF58564563B}" srcOrd="0" destOrd="0" presId="urn:microsoft.com/office/officeart/2005/8/layout/vList2"/>
    <dgm:cxn modelId="{6A64C324-A451-4E34-9C0A-81C605D0EB5D}" type="presOf" srcId="{6EDC0687-921C-40A2-9417-625DBC27EC94}" destId="{2DEBF62B-0C68-484F-BED8-4302FC7147C9}" srcOrd="0" destOrd="0" presId="urn:microsoft.com/office/officeart/2005/8/layout/vList2"/>
    <dgm:cxn modelId="{39D73F40-37B8-49C0-823B-DB52396D47FD}" srcId="{00AB1E7D-8A81-4C10-9E69-AFA0DCEBBED9}" destId="{A70CF0C4-9E8F-4F06-B6F2-4EF0B13F7143}" srcOrd="0" destOrd="0" parTransId="{F317A0EF-F2BE-49A2-AAE1-9E182B76F286}" sibTransId="{AA20B1F6-136F-43B9-9321-0387C897E8B9}"/>
    <dgm:cxn modelId="{A29D1844-AE9F-4542-9170-75FA5090D500}" type="presOf" srcId="{1BF3974F-1723-4916-AF30-B683538116B8}" destId="{5ECEF2D3-B907-4DBC-AFB6-2B29A5A84250}" srcOrd="0" destOrd="0" presId="urn:microsoft.com/office/officeart/2005/8/layout/vList2"/>
    <dgm:cxn modelId="{E8E52345-6B55-4B03-A94D-D1AE6D55C819}" type="presOf" srcId="{A55CA353-DD7B-4627-BA3B-AE0E187088A7}" destId="{55BA759C-B216-4150-9486-04B5163A3808}" srcOrd="0" destOrd="2" presId="urn:microsoft.com/office/officeart/2005/8/layout/vList2"/>
    <dgm:cxn modelId="{B65B1172-B22B-4595-B0AB-177E0E49F0E9}" srcId="{A70CF0C4-9E8F-4F06-B6F2-4EF0B13F7143}" destId="{389053A9-A1EB-4DFC-98C8-358E29AD33D0}" srcOrd="2" destOrd="0" parTransId="{E360AC3E-3603-48C8-8DEE-60607CA38461}" sibTransId="{70A8FC36-C2E2-4986-8BA0-B748293F0C8A}"/>
    <dgm:cxn modelId="{2BA2B753-DEF6-4182-BDFC-4B608A1864A8}" srcId="{2D2036F6-CEEF-4AAE-A8E8-422550DF9447}" destId="{109C34F0-BD57-4DC2-9963-F190EFF6C257}" srcOrd="1" destOrd="0" parTransId="{BE6E5BBA-0023-40ED-A7BF-93A2C185810E}" sibTransId="{DFB62388-3259-48AA-AF5A-D16790FCFB5C}"/>
    <dgm:cxn modelId="{50874359-5335-4A26-B55F-BF51495BED5A}" srcId="{6EDC0687-921C-40A2-9417-625DBC27EC94}" destId="{00AB1E7D-8A81-4C10-9E69-AFA0DCEBBED9}" srcOrd="1" destOrd="0" parTransId="{5871AE2D-D2CE-4EBC-9A67-6AD91926B14A}" sibTransId="{60D46D1E-F9A9-4453-B8D0-DB3114AA76C5}"/>
    <dgm:cxn modelId="{9B58E17C-40EC-4474-8A13-24BFEAD2F1B2}" srcId="{A70CF0C4-9E8F-4F06-B6F2-4EF0B13F7143}" destId="{ECD713F7-6A53-4F8E-9230-D3B29CEB2267}" srcOrd="3" destOrd="0" parTransId="{513EF897-C927-4418-A222-EF8620CB625B}" sibTransId="{B78CD0AC-3E72-4500-AD51-86915E9A90F7}"/>
    <dgm:cxn modelId="{C457DD7F-467E-45A5-83E3-4E2DB15430FD}" type="presOf" srcId="{389053A9-A1EB-4DFC-98C8-358E29AD33D0}" destId="{55BA759C-B216-4150-9486-04B5163A3808}" srcOrd="0" destOrd="3" presId="urn:microsoft.com/office/officeart/2005/8/layout/vList2"/>
    <dgm:cxn modelId="{A6B9FF91-3E2F-4502-AAD7-769B93E2D9CE}" type="presOf" srcId="{ECD713F7-6A53-4F8E-9230-D3B29CEB2267}" destId="{55BA759C-B216-4150-9486-04B5163A3808}" srcOrd="0" destOrd="4" presId="urn:microsoft.com/office/officeart/2005/8/layout/vList2"/>
    <dgm:cxn modelId="{4E6C689F-26D1-48D3-85A4-B5FD9171BB90}" type="presOf" srcId="{109C34F0-BD57-4DC2-9963-F190EFF6C257}" destId="{5ECEF2D3-B907-4DBC-AFB6-2B29A5A84250}" srcOrd="0" destOrd="1" presId="urn:microsoft.com/office/officeart/2005/8/layout/vList2"/>
    <dgm:cxn modelId="{61A4D4AC-B2B7-40CB-830A-6C98E62C3961}" srcId="{A70CF0C4-9E8F-4F06-B6F2-4EF0B13F7143}" destId="{18EDBDD0-5FCA-4F72-B6BE-1F1D797F1CEF}" srcOrd="0" destOrd="0" parTransId="{FF1CB240-4A01-47A8-8AE9-BE9E7E2AF1D2}" sibTransId="{6DC59389-B395-421B-B632-14F7B500125B}"/>
    <dgm:cxn modelId="{CC8F6BB4-5024-4703-BFE9-EDDF5242E702}" type="presOf" srcId="{A5EF80EF-925D-40A3-95EC-22A532E1EBA7}" destId="{55BA759C-B216-4150-9486-04B5163A3808}" srcOrd="0" destOrd="5" presId="urn:microsoft.com/office/officeart/2005/8/layout/vList2"/>
    <dgm:cxn modelId="{C867E1CF-686A-4598-B4C1-803DAD0F467F}" srcId="{A70CF0C4-9E8F-4F06-B6F2-4EF0B13F7143}" destId="{A55CA353-DD7B-4627-BA3B-AE0E187088A7}" srcOrd="1" destOrd="0" parTransId="{8490915E-0188-4FF3-B892-260221D939FA}" sibTransId="{FDCCF189-405E-4303-8A2B-A492F50DD3E7}"/>
    <dgm:cxn modelId="{25337AE2-9E3B-4720-818E-854A18C657C2}" type="presOf" srcId="{00AB1E7D-8A81-4C10-9E69-AFA0DCEBBED9}" destId="{12FE6EDE-835D-4F32-9FE1-904BE3C6E3AC}" srcOrd="0" destOrd="0" presId="urn:microsoft.com/office/officeart/2005/8/layout/vList2"/>
    <dgm:cxn modelId="{7AEEE0E5-3F3A-4D4E-9248-779292A35E3A}" srcId="{A70CF0C4-9E8F-4F06-B6F2-4EF0B13F7143}" destId="{A5EF80EF-925D-40A3-95EC-22A532E1EBA7}" srcOrd="4" destOrd="0" parTransId="{00332BA3-DA7C-4616-94ED-56B3F587AD27}" sibTransId="{B1929630-9C79-43F1-BD59-853D33B887C1}"/>
    <dgm:cxn modelId="{D80BA9B4-708F-4CD3-9200-CB215F90DF1B}" type="presParOf" srcId="{2DEBF62B-0C68-484F-BED8-4302FC7147C9}" destId="{F9FC70E2-2950-423B-B3E5-2BF58564563B}" srcOrd="0" destOrd="0" presId="urn:microsoft.com/office/officeart/2005/8/layout/vList2"/>
    <dgm:cxn modelId="{C9F11452-710F-42AC-83DF-78DB2C199AC8}" type="presParOf" srcId="{2DEBF62B-0C68-484F-BED8-4302FC7147C9}" destId="{5ECEF2D3-B907-4DBC-AFB6-2B29A5A84250}" srcOrd="1" destOrd="0" presId="urn:microsoft.com/office/officeart/2005/8/layout/vList2"/>
    <dgm:cxn modelId="{8D70909C-41FF-4CFD-B2F0-4735FC1DD0C2}" type="presParOf" srcId="{2DEBF62B-0C68-484F-BED8-4302FC7147C9}" destId="{12FE6EDE-835D-4F32-9FE1-904BE3C6E3AC}" srcOrd="2" destOrd="0" presId="urn:microsoft.com/office/officeart/2005/8/layout/vList2"/>
    <dgm:cxn modelId="{BCE28FB6-D0E9-41E3-A5C3-B48F704122D8}" type="presParOf" srcId="{2DEBF62B-0C68-484F-BED8-4302FC7147C9}" destId="{55BA759C-B216-4150-9486-04B5163A380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8065CB-1168-40BD-A1FE-7FDACE694667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BD2BDC-D9B9-43F1-95EF-94857FA5B099}">
      <dgm:prSet custT="1"/>
      <dgm:spPr/>
      <dgm:t>
        <a:bodyPr/>
        <a:lstStyle/>
        <a:p>
          <a:r>
            <a:rPr lang="en-US" sz="2000" dirty="0"/>
            <a:t>Question 1</a:t>
          </a:r>
        </a:p>
      </dgm:t>
    </dgm:pt>
    <dgm:pt modelId="{F9E15EB2-0774-47BF-9D25-EBACEB0C696D}" type="parTrans" cxnId="{211D24AE-F862-46B9-B4CB-3AD2CC94B6BF}">
      <dgm:prSet/>
      <dgm:spPr/>
      <dgm:t>
        <a:bodyPr/>
        <a:lstStyle/>
        <a:p>
          <a:endParaRPr lang="en-US"/>
        </a:p>
      </dgm:t>
    </dgm:pt>
    <dgm:pt modelId="{8720821E-AB05-4231-AA62-EA327D6036A5}" type="sibTrans" cxnId="{211D24AE-F862-46B9-B4CB-3AD2CC94B6BF}">
      <dgm:prSet/>
      <dgm:spPr/>
      <dgm:t>
        <a:bodyPr/>
        <a:lstStyle/>
        <a:p>
          <a:endParaRPr lang="en-US"/>
        </a:p>
      </dgm:t>
    </dgm:pt>
    <dgm:pt modelId="{4CF0E75D-68CB-43A7-B93F-66D0B042C02D}">
      <dgm:prSet custT="1"/>
      <dgm:spPr/>
      <dgm:t>
        <a:bodyPr/>
        <a:lstStyle/>
        <a:p>
          <a:r>
            <a:rPr lang="en-US" sz="1500" dirty="0"/>
            <a:t>5 of the 8 companies suffered from fraud</a:t>
          </a:r>
        </a:p>
      </dgm:t>
    </dgm:pt>
    <dgm:pt modelId="{EA27FC06-982C-4099-B25A-A87E864AF121}" type="parTrans" cxnId="{70BB7B21-002C-4DDA-A5A0-CBF2C4C77853}">
      <dgm:prSet/>
      <dgm:spPr/>
      <dgm:t>
        <a:bodyPr/>
        <a:lstStyle/>
        <a:p>
          <a:endParaRPr lang="en-US"/>
        </a:p>
      </dgm:t>
    </dgm:pt>
    <dgm:pt modelId="{7423E465-0676-49AF-944B-E77EE3783201}" type="sibTrans" cxnId="{70BB7B21-002C-4DDA-A5A0-CBF2C4C77853}">
      <dgm:prSet/>
      <dgm:spPr/>
      <dgm:t>
        <a:bodyPr/>
        <a:lstStyle/>
        <a:p>
          <a:endParaRPr lang="en-US"/>
        </a:p>
      </dgm:t>
    </dgm:pt>
    <dgm:pt modelId="{32FB89FF-3676-4890-AC25-255BF330089A}">
      <dgm:prSet custT="1"/>
      <dgm:spPr/>
      <dgm:t>
        <a:bodyPr/>
        <a:lstStyle/>
        <a:p>
          <a:r>
            <a:rPr lang="en-US" sz="2000" dirty="0"/>
            <a:t>Question 2</a:t>
          </a:r>
        </a:p>
      </dgm:t>
    </dgm:pt>
    <dgm:pt modelId="{EFA71918-4912-4DE1-8BF3-28AB8A794F9C}" type="parTrans" cxnId="{A9BE55EE-8F50-401F-993D-41FA236AC45F}">
      <dgm:prSet/>
      <dgm:spPr/>
      <dgm:t>
        <a:bodyPr/>
        <a:lstStyle/>
        <a:p>
          <a:endParaRPr lang="en-US"/>
        </a:p>
      </dgm:t>
    </dgm:pt>
    <dgm:pt modelId="{6E49C4FF-2536-485C-957C-4B45F5BD1793}" type="sibTrans" cxnId="{A9BE55EE-8F50-401F-993D-41FA236AC45F}">
      <dgm:prSet/>
      <dgm:spPr/>
      <dgm:t>
        <a:bodyPr/>
        <a:lstStyle/>
        <a:p>
          <a:endParaRPr lang="en-US"/>
        </a:p>
      </dgm:t>
    </dgm:pt>
    <dgm:pt modelId="{85E91FA9-56FB-4448-A56C-234A9895EB14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3 of 8 used Tokenization</a:t>
          </a:r>
        </a:p>
      </dgm:t>
    </dgm:pt>
    <dgm:pt modelId="{0840A607-DC2F-44B7-AF1C-A10432717531}" type="parTrans" cxnId="{A36F1D84-7E35-430C-B2CF-2AF4284C57BF}">
      <dgm:prSet/>
      <dgm:spPr/>
      <dgm:t>
        <a:bodyPr/>
        <a:lstStyle/>
        <a:p>
          <a:endParaRPr lang="en-US"/>
        </a:p>
      </dgm:t>
    </dgm:pt>
    <dgm:pt modelId="{1C1DC98E-BB1F-4B58-8712-9A312ED32471}" type="sibTrans" cxnId="{A36F1D84-7E35-430C-B2CF-2AF4284C57BF}">
      <dgm:prSet/>
      <dgm:spPr/>
      <dgm:t>
        <a:bodyPr/>
        <a:lstStyle/>
        <a:p>
          <a:endParaRPr lang="en-US"/>
        </a:p>
      </dgm:t>
    </dgm:pt>
    <dgm:pt modelId="{B17918F9-3A11-44E2-871C-EC64E80C2166}">
      <dgm:prSet custT="1"/>
      <dgm:spPr/>
      <dgm:t>
        <a:bodyPr/>
        <a:lstStyle/>
        <a:p>
          <a:r>
            <a:rPr lang="en-US" sz="2000" dirty="0"/>
            <a:t>Question 3</a:t>
          </a:r>
        </a:p>
      </dgm:t>
    </dgm:pt>
    <dgm:pt modelId="{AE0D272D-F80D-49DF-8107-87CAA7D74404}" type="parTrans" cxnId="{B8049A1F-78F0-4C8F-8FBD-697FBB95B44C}">
      <dgm:prSet/>
      <dgm:spPr/>
      <dgm:t>
        <a:bodyPr/>
        <a:lstStyle/>
        <a:p>
          <a:endParaRPr lang="en-US"/>
        </a:p>
      </dgm:t>
    </dgm:pt>
    <dgm:pt modelId="{58197F83-3461-4CC7-BA80-50E19D156B98}" type="sibTrans" cxnId="{B8049A1F-78F0-4C8F-8FBD-697FBB95B44C}">
      <dgm:prSet/>
      <dgm:spPr/>
      <dgm:t>
        <a:bodyPr/>
        <a:lstStyle/>
        <a:p>
          <a:endParaRPr lang="en-US"/>
        </a:p>
      </dgm:t>
    </dgm:pt>
    <dgm:pt modelId="{F678332A-06C0-4BBA-892F-332295F8C76B}">
      <dgm:prSet custT="1"/>
      <dgm:spPr/>
      <dgm:t>
        <a:bodyPr/>
        <a:lstStyle/>
        <a:p>
          <a:pPr>
            <a:buNone/>
          </a:pPr>
          <a:r>
            <a:rPr lang="en-US" sz="1400" dirty="0"/>
            <a:t>4 of 8 said staying ahead of the offenders committing the fraud</a:t>
          </a:r>
        </a:p>
      </dgm:t>
    </dgm:pt>
    <dgm:pt modelId="{B547ACBD-2612-45DC-87D9-1A3DFFFAC63A}" type="parTrans" cxnId="{C8E5864B-0CB2-4897-8845-1CB45450F543}">
      <dgm:prSet/>
      <dgm:spPr/>
      <dgm:t>
        <a:bodyPr/>
        <a:lstStyle/>
        <a:p>
          <a:endParaRPr lang="en-US"/>
        </a:p>
      </dgm:t>
    </dgm:pt>
    <dgm:pt modelId="{CCFC8635-56A8-49F4-BDE6-D817061EF985}" type="sibTrans" cxnId="{C8E5864B-0CB2-4897-8845-1CB45450F543}">
      <dgm:prSet/>
      <dgm:spPr/>
      <dgm:t>
        <a:bodyPr/>
        <a:lstStyle/>
        <a:p>
          <a:endParaRPr lang="en-US"/>
        </a:p>
      </dgm:t>
    </dgm:pt>
    <dgm:pt modelId="{E67DEBF4-1A36-42CA-B222-E6FB83B36C3A}">
      <dgm:prSet custT="1"/>
      <dgm:spPr/>
      <dgm:t>
        <a:bodyPr/>
        <a:lstStyle/>
        <a:p>
          <a:pPr>
            <a:buNone/>
          </a:pPr>
          <a:r>
            <a:rPr lang="en-US" sz="1400" dirty="0"/>
            <a:t>1 of 8 said skimming devices is what has been difficult for them</a:t>
          </a:r>
        </a:p>
      </dgm:t>
    </dgm:pt>
    <dgm:pt modelId="{81A1777F-D06B-4D71-B92D-6FFD9B8BAFFC}" type="parTrans" cxnId="{15E5E256-5C2C-4A66-8C4D-0D1ACD1FD1DB}">
      <dgm:prSet/>
      <dgm:spPr/>
      <dgm:t>
        <a:bodyPr/>
        <a:lstStyle/>
        <a:p>
          <a:endParaRPr lang="en-US"/>
        </a:p>
      </dgm:t>
    </dgm:pt>
    <dgm:pt modelId="{0DF8DF44-72D0-47ED-AAE7-4E43EBB4C928}" type="sibTrans" cxnId="{15E5E256-5C2C-4A66-8C4D-0D1ACD1FD1DB}">
      <dgm:prSet/>
      <dgm:spPr/>
      <dgm:t>
        <a:bodyPr/>
        <a:lstStyle/>
        <a:p>
          <a:endParaRPr lang="en-US"/>
        </a:p>
      </dgm:t>
    </dgm:pt>
    <dgm:pt modelId="{27D63A06-3472-4447-BC34-9DEA8B72B080}">
      <dgm:prSet custT="1"/>
      <dgm:spPr/>
      <dgm:t>
        <a:bodyPr/>
        <a:lstStyle/>
        <a:p>
          <a:pPr>
            <a:buNone/>
          </a:pPr>
          <a:r>
            <a:rPr lang="en-US" sz="1400" dirty="0"/>
            <a:t>1 of 8 said Machine Learning Software is too manual</a:t>
          </a:r>
        </a:p>
      </dgm:t>
    </dgm:pt>
    <dgm:pt modelId="{85979F86-66BE-46D9-858A-B85EF6E2EDDA}" type="parTrans" cxnId="{EAE8AF76-6936-4BFA-8FF4-66EAFC74EA4D}">
      <dgm:prSet/>
      <dgm:spPr/>
      <dgm:t>
        <a:bodyPr/>
        <a:lstStyle/>
        <a:p>
          <a:endParaRPr lang="en-US"/>
        </a:p>
      </dgm:t>
    </dgm:pt>
    <dgm:pt modelId="{39889FF7-1EB4-4A3B-9F41-EC9B80E746C5}" type="sibTrans" cxnId="{EAE8AF76-6936-4BFA-8FF4-66EAFC74EA4D}">
      <dgm:prSet/>
      <dgm:spPr/>
      <dgm:t>
        <a:bodyPr/>
        <a:lstStyle/>
        <a:p>
          <a:endParaRPr lang="en-US"/>
        </a:p>
      </dgm:t>
    </dgm:pt>
    <dgm:pt modelId="{BD69324F-C02D-4BE3-90C8-5FBAD3804F63}">
      <dgm:prSet custT="1"/>
      <dgm:spPr/>
      <dgm:t>
        <a:bodyPr/>
        <a:lstStyle/>
        <a:p>
          <a:pPr>
            <a:buNone/>
          </a:pPr>
          <a:r>
            <a:rPr lang="en-US" sz="1500" kern="1200" dirty="0"/>
            <a:t>2 of 8 used Machine Learning Techniques</a:t>
          </a:r>
        </a:p>
      </dgm:t>
    </dgm:pt>
    <dgm:pt modelId="{B909E12C-E770-4724-AC74-F74500DC4CB2}" type="sibTrans" cxnId="{C496E214-DE42-4FC4-B403-43840FF0EA88}">
      <dgm:prSet/>
      <dgm:spPr/>
      <dgm:t>
        <a:bodyPr/>
        <a:lstStyle/>
        <a:p>
          <a:endParaRPr lang="en-US"/>
        </a:p>
      </dgm:t>
    </dgm:pt>
    <dgm:pt modelId="{35E60967-1595-4598-9628-FDC43EB756F0}" type="parTrans" cxnId="{C496E214-DE42-4FC4-B403-43840FF0EA88}">
      <dgm:prSet/>
      <dgm:spPr/>
      <dgm:t>
        <a:bodyPr/>
        <a:lstStyle/>
        <a:p>
          <a:endParaRPr lang="en-US"/>
        </a:p>
      </dgm:t>
    </dgm:pt>
    <dgm:pt modelId="{E1161FD6-09D8-4333-82A8-E030EDA10847}">
      <dgm:prSet custT="1"/>
      <dgm:spPr/>
      <dgm:t>
        <a:bodyPr/>
        <a:lstStyle/>
        <a:p>
          <a:pPr>
            <a:buNone/>
          </a:pPr>
          <a:r>
            <a:rPr lang="en-US" sz="1500" kern="1200" dirty="0"/>
            <a:t>3 of 8 increased Segregation of Duties</a:t>
          </a:r>
        </a:p>
      </dgm:t>
    </dgm:pt>
    <dgm:pt modelId="{4B921ACD-019F-45A3-9AAD-A00C4A8FB624}" type="sibTrans" cxnId="{4FBD45AA-E89A-494D-A215-C903E3ED073F}">
      <dgm:prSet/>
      <dgm:spPr/>
      <dgm:t>
        <a:bodyPr/>
        <a:lstStyle/>
        <a:p>
          <a:endParaRPr lang="en-US"/>
        </a:p>
      </dgm:t>
    </dgm:pt>
    <dgm:pt modelId="{B3FD75CC-EB26-4673-871B-3B70D0788739}" type="parTrans" cxnId="{4FBD45AA-E89A-494D-A215-C903E3ED073F}">
      <dgm:prSet/>
      <dgm:spPr/>
      <dgm:t>
        <a:bodyPr/>
        <a:lstStyle/>
        <a:p>
          <a:endParaRPr lang="en-US"/>
        </a:p>
      </dgm:t>
    </dgm:pt>
    <dgm:pt modelId="{B742E9F1-82EE-40E8-99BA-A869D8BF0F80}">
      <dgm:prSet custT="1"/>
      <dgm:spPr/>
      <dgm:t>
        <a:bodyPr/>
        <a:lstStyle/>
        <a:p>
          <a:pPr>
            <a:buNone/>
          </a:pPr>
          <a:r>
            <a:rPr lang="en-US" sz="1500" kern="1200" dirty="0"/>
            <a:t>All used outside vendors</a:t>
          </a:r>
        </a:p>
      </dgm:t>
    </dgm:pt>
    <dgm:pt modelId="{85828DB8-D9F0-4101-BB32-E915A70DED26}" type="sibTrans" cxnId="{D4551E05-DDD4-4F52-86C1-F6AC594C4532}">
      <dgm:prSet/>
      <dgm:spPr/>
      <dgm:t>
        <a:bodyPr/>
        <a:lstStyle/>
        <a:p>
          <a:endParaRPr lang="en-US"/>
        </a:p>
      </dgm:t>
    </dgm:pt>
    <dgm:pt modelId="{200D6A59-7796-4578-8D3B-81F5BEB572B6}" type="parTrans" cxnId="{D4551E05-DDD4-4F52-86C1-F6AC594C4532}">
      <dgm:prSet/>
      <dgm:spPr/>
      <dgm:t>
        <a:bodyPr/>
        <a:lstStyle/>
        <a:p>
          <a:endParaRPr lang="en-US"/>
        </a:p>
      </dgm:t>
    </dgm:pt>
    <dgm:pt modelId="{DC64CED3-803B-4C0D-B547-E175E831C68F}" type="pres">
      <dgm:prSet presAssocID="{648065CB-1168-40BD-A1FE-7FDACE694667}" presName="Name0" presStyleCnt="0">
        <dgm:presLayoutVars>
          <dgm:dir/>
          <dgm:animLvl val="lvl"/>
          <dgm:resizeHandles val="exact"/>
        </dgm:presLayoutVars>
      </dgm:prSet>
      <dgm:spPr/>
    </dgm:pt>
    <dgm:pt modelId="{DD534F73-C72D-4E22-976D-D51C5FD540D3}" type="pres">
      <dgm:prSet presAssocID="{9FBD2BDC-D9B9-43F1-95EF-94857FA5B099}" presName="linNode" presStyleCnt="0"/>
      <dgm:spPr/>
    </dgm:pt>
    <dgm:pt modelId="{4EB31986-8B5D-499E-BC87-E4306D0AAB5D}" type="pres">
      <dgm:prSet presAssocID="{9FBD2BDC-D9B9-43F1-95EF-94857FA5B099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C0D039B8-5BB5-46B9-8F3F-15B3407BA4EE}" type="pres">
      <dgm:prSet presAssocID="{9FBD2BDC-D9B9-43F1-95EF-94857FA5B099}" presName="descendantText" presStyleLbl="alignAccFollowNode1" presStyleIdx="0" presStyleCnt="3">
        <dgm:presLayoutVars>
          <dgm:bulletEnabled/>
        </dgm:presLayoutVars>
      </dgm:prSet>
      <dgm:spPr/>
    </dgm:pt>
    <dgm:pt modelId="{97A1C860-CD18-4A44-97FD-2B8BA4D99A45}" type="pres">
      <dgm:prSet presAssocID="{8720821E-AB05-4231-AA62-EA327D6036A5}" presName="sp" presStyleCnt="0"/>
      <dgm:spPr/>
    </dgm:pt>
    <dgm:pt modelId="{0F9D2AEE-A931-4F9B-BA5E-6D1C2D43662F}" type="pres">
      <dgm:prSet presAssocID="{32FB89FF-3676-4890-AC25-255BF330089A}" presName="linNode" presStyleCnt="0"/>
      <dgm:spPr/>
    </dgm:pt>
    <dgm:pt modelId="{A7B99986-2945-425D-B2E3-F010FCC441EC}" type="pres">
      <dgm:prSet presAssocID="{32FB89FF-3676-4890-AC25-255BF330089A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1DEE11D6-D705-4FD7-8F7C-5FA9DA65211C}" type="pres">
      <dgm:prSet presAssocID="{32FB89FF-3676-4890-AC25-255BF330089A}" presName="descendantText" presStyleLbl="alignAccFollowNode1" presStyleIdx="1" presStyleCnt="3">
        <dgm:presLayoutVars>
          <dgm:bulletEnabled/>
        </dgm:presLayoutVars>
      </dgm:prSet>
      <dgm:spPr/>
    </dgm:pt>
    <dgm:pt modelId="{EF540A83-BD71-4E25-8344-EB1E9F94EDF1}" type="pres">
      <dgm:prSet presAssocID="{6E49C4FF-2536-485C-957C-4B45F5BD1793}" presName="sp" presStyleCnt="0"/>
      <dgm:spPr/>
    </dgm:pt>
    <dgm:pt modelId="{775AF2B4-A516-4914-BA70-E640152ADB86}" type="pres">
      <dgm:prSet presAssocID="{B17918F9-3A11-44E2-871C-EC64E80C2166}" presName="linNode" presStyleCnt="0"/>
      <dgm:spPr/>
    </dgm:pt>
    <dgm:pt modelId="{57C53501-B3AE-4904-9485-2A05A38587C3}" type="pres">
      <dgm:prSet presAssocID="{B17918F9-3A11-44E2-871C-EC64E80C2166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31C0B051-3A76-4F6C-90A2-CA846A3BED35}" type="pres">
      <dgm:prSet presAssocID="{B17918F9-3A11-44E2-871C-EC64E80C2166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D4551E05-DDD4-4F52-86C1-F6AC594C4532}" srcId="{85E91FA9-56FB-4448-A56C-234A9895EB14}" destId="{B742E9F1-82EE-40E8-99BA-A869D8BF0F80}" srcOrd="2" destOrd="0" parTransId="{200D6A59-7796-4578-8D3B-81F5BEB572B6}" sibTransId="{85828DB8-D9F0-4101-BB32-E915A70DED26}"/>
    <dgm:cxn modelId="{E76B0E09-D4E1-4BC0-B175-5CB72547EACB}" type="presOf" srcId="{27D63A06-3472-4447-BC34-9DEA8B72B080}" destId="{31C0B051-3A76-4F6C-90A2-CA846A3BED35}" srcOrd="0" destOrd="2" presId="urn:microsoft.com/office/officeart/2016/7/layout/VerticalSolidActionList"/>
    <dgm:cxn modelId="{C496E214-DE42-4FC4-B403-43840FF0EA88}" srcId="{85E91FA9-56FB-4448-A56C-234A9895EB14}" destId="{BD69324F-C02D-4BE3-90C8-5FBAD3804F63}" srcOrd="0" destOrd="0" parTransId="{35E60967-1595-4598-9628-FDC43EB756F0}" sibTransId="{B909E12C-E770-4724-AC74-F74500DC4CB2}"/>
    <dgm:cxn modelId="{B8049A1F-78F0-4C8F-8FBD-697FBB95B44C}" srcId="{648065CB-1168-40BD-A1FE-7FDACE694667}" destId="{B17918F9-3A11-44E2-871C-EC64E80C2166}" srcOrd="2" destOrd="0" parTransId="{AE0D272D-F80D-49DF-8107-87CAA7D74404}" sibTransId="{58197F83-3461-4CC7-BA80-50E19D156B98}"/>
    <dgm:cxn modelId="{70BB7B21-002C-4DDA-A5A0-CBF2C4C77853}" srcId="{9FBD2BDC-D9B9-43F1-95EF-94857FA5B099}" destId="{4CF0E75D-68CB-43A7-B93F-66D0B042C02D}" srcOrd="0" destOrd="0" parTransId="{EA27FC06-982C-4099-B25A-A87E864AF121}" sibTransId="{7423E465-0676-49AF-944B-E77EE3783201}"/>
    <dgm:cxn modelId="{3E35B02B-8956-41B0-817F-DBC7A42A0FE3}" type="presOf" srcId="{F678332A-06C0-4BBA-892F-332295F8C76B}" destId="{31C0B051-3A76-4F6C-90A2-CA846A3BED35}" srcOrd="0" destOrd="0" presId="urn:microsoft.com/office/officeart/2016/7/layout/VerticalSolidActionList"/>
    <dgm:cxn modelId="{A6D19739-969F-4E7D-A83F-DD5B182F43D7}" type="presOf" srcId="{4CF0E75D-68CB-43A7-B93F-66D0B042C02D}" destId="{C0D039B8-5BB5-46B9-8F3F-15B3407BA4EE}" srcOrd="0" destOrd="0" presId="urn:microsoft.com/office/officeart/2016/7/layout/VerticalSolidActionList"/>
    <dgm:cxn modelId="{C8E5864B-0CB2-4897-8845-1CB45450F543}" srcId="{B17918F9-3A11-44E2-871C-EC64E80C2166}" destId="{F678332A-06C0-4BBA-892F-332295F8C76B}" srcOrd="0" destOrd="0" parTransId="{B547ACBD-2612-45DC-87D9-1A3DFFFAC63A}" sibTransId="{CCFC8635-56A8-49F4-BDE6-D817061EF985}"/>
    <dgm:cxn modelId="{EAE8AF76-6936-4BFA-8FF4-66EAFC74EA4D}" srcId="{F678332A-06C0-4BBA-892F-332295F8C76B}" destId="{27D63A06-3472-4447-BC34-9DEA8B72B080}" srcOrd="1" destOrd="0" parTransId="{85979F86-66BE-46D9-858A-B85EF6E2EDDA}" sibTransId="{39889FF7-1EB4-4A3B-9F41-EC9B80E746C5}"/>
    <dgm:cxn modelId="{15E5E256-5C2C-4A66-8C4D-0D1ACD1FD1DB}" srcId="{F678332A-06C0-4BBA-892F-332295F8C76B}" destId="{E67DEBF4-1A36-42CA-B222-E6FB83B36C3A}" srcOrd="0" destOrd="0" parTransId="{81A1777F-D06B-4D71-B92D-6FFD9B8BAFFC}" sibTransId="{0DF8DF44-72D0-47ED-AAE7-4E43EBB4C928}"/>
    <dgm:cxn modelId="{BFC48558-C759-4649-9155-C55563AF8189}" type="presOf" srcId="{B17918F9-3A11-44E2-871C-EC64E80C2166}" destId="{57C53501-B3AE-4904-9485-2A05A38587C3}" srcOrd="0" destOrd="0" presId="urn:microsoft.com/office/officeart/2016/7/layout/VerticalSolidActionList"/>
    <dgm:cxn modelId="{8309EE5A-48A3-4ABA-84BE-263CF2858595}" type="presOf" srcId="{9FBD2BDC-D9B9-43F1-95EF-94857FA5B099}" destId="{4EB31986-8B5D-499E-BC87-E4306D0AAB5D}" srcOrd="0" destOrd="0" presId="urn:microsoft.com/office/officeart/2016/7/layout/VerticalSolidActionList"/>
    <dgm:cxn modelId="{530D407E-8C28-4725-B6FD-0E037E1AA9A6}" type="presOf" srcId="{E1161FD6-09D8-4333-82A8-E030EDA10847}" destId="{1DEE11D6-D705-4FD7-8F7C-5FA9DA65211C}" srcOrd="0" destOrd="2" presId="urn:microsoft.com/office/officeart/2016/7/layout/VerticalSolidActionList"/>
    <dgm:cxn modelId="{A36F1D84-7E35-430C-B2CF-2AF4284C57BF}" srcId="{32FB89FF-3676-4890-AC25-255BF330089A}" destId="{85E91FA9-56FB-4448-A56C-234A9895EB14}" srcOrd="0" destOrd="0" parTransId="{0840A607-DC2F-44B7-AF1C-A10432717531}" sibTransId="{1C1DC98E-BB1F-4B58-8712-9A312ED32471}"/>
    <dgm:cxn modelId="{763C8488-8700-4B1B-B918-C3A0E97E6708}" type="presOf" srcId="{E67DEBF4-1A36-42CA-B222-E6FB83B36C3A}" destId="{31C0B051-3A76-4F6C-90A2-CA846A3BED35}" srcOrd="0" destOrd="1" presId="urn:microsoft.com/office/officeart/2016/7/layout/VerticalSolidActionList"/>
    <dgm:cxn modelId="{4FBD45AA-E89A-494D-A215-C903E3ED073F}" srcId="{85E91FA9-56FB-4448-A56C-234A9895EB14}" destId="{E1161FD6-09D8-4333-82A8-E030EDA10847}" srcOrd="1" destOrd="0" parTransId="{B3FD75CC-EB26-4673-871B-3B70D0788739}" sibTransId="{4B921ACD-019F-45A3-9AAD-A00C4A8FB624}"/>
    <dgm:cxn modelId="{211D24AE-F862-46B9-B4CB-3AD2CC94B6BF}" srcId="{648065CB-1168-40BD-A1FE-7FDACE694667}" destId="{9FBD2BDC-D9B9-43F1-95EF-94857FA5B099}" srcOrd="0" destOrd="0" parTransId="{F9E15EB2-0774-47BF-9D25-EBACEB0C696D}" sibTransId="{8720821E-AB05-4231-AA62-EA327D6036A5}"/>
    <dgm:cxn modelId="{919C23BD-7B75-443F-9021-D3955AE41133}" type="presOf" srcId="{BD69324F-C02D-4BE3-90C8-5FBAD3804F63}" destId="{1DEE11D6-D705-4FD7-8F7C-5FA9DA65211C}" srcOrd="0" destOrd="1" presId="urn:microsoft.com/office/officeart/2016/7/layout/VerticalSolidActionList"/>
    <dgm:cxn modelId="{0BA05AD6-CF6F-4B6C-8E73-73CC4B537FA5}" type="presOf" srcId="{32FB89FF-3676-4890-AC25-255BF330089A}" destId="{A7B99986-2945-425D-B2E3-F010FCC441EC}" srcOrd="0" destOrd="0" presId="urn:microsoft.com/office/officeart/2016/7/layout/VerticalSolidActionList"/>
    <dgm:cxn modelId="{DFDB46E1-E32C-4369-9507-938130578573}" type="presOf" srcId="{648065CB-1168-40BD-A1FE-7FDACE694667}" destId="{DC64CED3-803B-4C0D-B547-E175E831C68F}" srcOrd="0" destOrd="0" presId="urn:microsoft.com/office/officeart/2016/7/layout/VerticalSolidActionList"/>
    <dgm:cxn modelId="{0CE88BE3-8BEE-4BF2-85A6-3A3B362485BB}" type="presOf" srcId="{B742E9F1-82EE-40E8-99BA-A869D8BF0F80}" destId="{1DEE11D6-D705-4FD7-8F7C-5FA9DA65211C}" srcOrd="0" destOrd="3" presId="urn:microsoft.com/office/officeart/2016/7/layout/VerticalSolidActionList"/>
    <dgm:cxn modelId="{766EE5E9-F550-4C9A-BFBB-D4565AE9A77C}" type="presOf" srcId="{85E91FA9-56FB-4448-A56C-234A9895EB14}" destId="{1DEE11D6-D705-4FD7-8F7C-5FA9DA65211C}" srcOrd="0" destOrd="0" presId="urn:microsoft.com/office/officeart/2016/7/layout/VerticalSolidActionList"/>
    <dgm:cxn modelId="{A9BE55EE-8F50-401F-993D-41FA236AC45F}" srcId="{648065CB-1168-40BD-A1FE-7FDACE694667}" destId="{32FB89FF-3676-4890-AC25-255BF330089A}" srcOrd="1" destOrd="0" parTransId="{EFA71918-4912-4DE1-8BF3-28AB8A794F9C}" sibTransId="{6E49C4FF-2536-485C-957C-4B45F5BD1793}"/>
    <dgm:cxn modelId="{52F8871B-92C6-4ABF-9701-DF66378315E7}" type="presParOf" srcId="{DC64CED3-803B-4C0D-B547-E175E831C68F}" destId="{DD534F73-C72D-4E22-976D-D51C5FD540D3}" srcOrd="0" destOrd="0" presId="urn:microsoft.com/office/officeart/2016/7/layout/VerticalSolidActionList"/>
    <dgm:cxn modelId="{2C056E6B-77D2-48B3-8809-0F7CF2AC1C98}" type="presParOf" srcId="{DD534F73-C72D-4E22-976D-D51C5FD540D3}" destId="{4EB31986-8B5D-499E-BC87-E4306D0AAB5D}" srcOrd="0" destOrd="0" presId="urn:microsoft.com/office/officeart/2016/7/layout/VerticalSolidActionList"/>
    <dgm:cxn modelId="{5B1A94A5-4C59-415F-A71E-541E51891D7A}" type="presParOf" srcId="{DD534F73-C72D-4E22-976D-D51C5FD540D3}" destId="{C0D039B8-5BB5-46B9-8F3F-15B3407BA4EE}" srcOrd="1" destOrd="0" presId="urn:microsoft.com/office/officeart/2016/7/layout/VerticalSolidActionList"/>
    <dgm:cxn modelId="{FFC336CA-88C3-4342-81A5-4BE07F262476}" type="presParOf" srcId="{DC64CED3-803B-4C0D-B547-E175E831C68F}" destId="{97A1C860-CD18-4A44-97FD-2B8BA4D99A45}" srcOrd="1" destOrd="0" presId="urn:microsoft.com/office/officeart/2016/7/layout/VerticalSolidActionList"/>
    <dgm:cxn modelId="{19DB017B-87E8-4AF1-9B7C-8572A42FD0CA}" type="presParOf" srcId="{DC64CED3-803B-4C0D-B547-E175E831C68F}" destId="{0F9D2AEE-A931-4F9B-BA5E-6D1C2D43662F}" srcOrd="2" destOrd="0" presId="urn:microsoft.com/office/officeart/2016/7/layout/VerticalSolidActionList"/>
    <dgm:cxn modelId="{3B9C5FE6-9C35-4FB0-A241-C5EF64BD53DB}" type="presParOf" srcId="{0F9D2AEE-A931-4F9B-BA5E-6D1C2D43662F}" destId="{A7B99986-2945-425D-B2E3-F010FCC441EC}" srcOrd="0" destOrd="0" presId="urn:microsoft.com/office/officeart/2016/7/layout/VerticalSolidActionList"/>
    <dgm:cxn modelId="{3AA36A61-B39E-422C-8F6F-189728469E0B}" type="presParOf" srcId="{0F9D2AEE-A931-4F9B-BA5E-6D1C2D43662F}" destId="{1DEE11D6-D705-4FD7-8F7C-5FA9DA65211C}" srcOrd="1" destOrd="0" presId="urn:microsoft.com/office/officeart/2016/7/layout/VerticalSolidActionList"/>
    <dgm:cxn modelId="{61F71013-9F42-4340-B601-017D9CDA6458}" type="presParOf" srcId="{DC64CED3-803B-4C0D-B547-E175E831C68F}" destId="{EF540A83-BD71-4E25-8344-EB1E9F94EDF1}" srcOrd="3" destOrd="0" presId="urn:microsoft.com/office/officeart/2016/7/layout/VerticalSolidActionList"/>
    <dgm:cxn modelId="{D2350985-D080-43B7-9357-E55F1D280565}" type="presParOf" srcId="{DC64CED3-803B-4C0D-B547-E175E831C68F}" destId="{775AF2B4-A516-4914-BA70-E640152ADB86}" srcOrd="4" destOrd="0" presId="urn:microsoft.com/office/officeart/2016/7/layout/VerticalSolidActionList"/>
    <dgm:cxn modelId="{386004E5-0E1C-4287-BD56-AE68B66E09E9}" type="presParOf" srcId="{775AF2B4-A516-4914-BA70-E640152ADB86}" destId="{57C53501-B3AE-4904-9485-2A05A38587C3}" srcOrd="0" destOrd="0" presId="urn:microsoft.com/office/officeart/2016/7/layout/VerticalSolidActionList"/>
    <dgm:cxn modelId="{E92025E8-FA12-44B8-88DC-D372F6276AC9}" type="presParOf" srcId="{775AF2B4-A516-4914-BA70-E640152ADB86}" destId="{31C0B051-3A76-4F6C-90A2-CA846A3BED35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8065CB-1168-40BD-A1FE-7FDACE694667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BD2BDC-D9B9-43F1-95EF-94857FA5B099}">
      <dgm:prSet custT="1"/>
      <dgm:spPr/>
      <dgm:t>
        <a:bodyPr/>
        <a:lstStyle/>
        <a:p>
          <a:r>
            <a:rPr lang="en-US" sz="2000" dirty="0"/>
            <a:t>Question 4</a:t>
          </a:r>
        </a:p>
      </dgm:t>
    </dgm:pt>
    <dgm:pt modelId="{F9E15EB2-0774-47BF-9D25-EBACEB0C696D}" type="parTrans" cxnId="{211D24AE-F862-46B9-B4CB-3AD2CC94B6BF}">
      <dgm:prSet/>
      <dgm:spPr/>
      <dgm:t>
        <a:bodyPr/>
        <a:lstStyle/>
        <a:p>
          <a:endParaRPr lang="en-US"/>
        </a:p>
      </dgm:t>
    </dgm:pt>
    <dgm:pt modelId="{8720821E-AB05-4231-AA62-EA327D6036A5}" type="sibTrans" cxnId="{211D24AE-F862-46B9-B4CB-3AD2CC94B6BF}">
      <dgm:prSet/>
      <dgm:spPr/>
      <dgm:t>
        <a:bodyPr/>
        <a:lstStyle/>
        <a:p>
          <a:endParaRPr lang="en-US"/>
        </a:p>
      </dgm:t>
    </dgm:pt>
    <dgm:pt modelId="{4CF0E75D-68CB-43A7-B93F-66D0B042C02D}">
      <dgm:prSet custT="1"/>
      <dgm:spPr/>
      <dgm:t>
        <a:bodyPr anchor="ctr"/>
        <a:lstStyle/>
        <a:p>
          <a:r>
            <a:rPr lang="en-US" sz="1500" dirty="0"/>
            <a:t>Every company used outside vendors</a:t>
          </a:r>
        </a:p>
        <a:p>
          <a:r>
            <a:rPr lang="en-US" sz="1500" dirty="0"/>
            <a:t>Outside Vendors used:</a:t>
          </a:r>
        </a:p>
      </dgm:t>
    </dgm:pt>
    <dgm:pt modelId="{EA27FC06-982C-4099-B25A-A87E864AF121}" type="parTrans" cxnId="{70BB7B21-002C-4DDA-A5A0-CBF2C4C77853}">
      <dgm:prSet/>
      <dgm:spPr/>
      <dgm:t>
        <a:bodyPr/>
        <a:lstStyle/>
        <a:p>
          <a:endParaRPr lang="en-US"/>
        </a:p>
      </dgm:t>
    </dgm:pt>
    <dgm:pt modelId="{7423E465-0676-49AF-944B-E77EE3783201}" type="sibTrans" cxnId="{70BB7B21-002C-4DDA-A5A0-CBF2C4C77853}">
      <dgm:prSet/>
      <dgm:spPr/>
      <dgm:t>
        <a:bodyPr/>
        <a:lstStyle/>
        <a:p>
          <a:endParaRPr lang="en-US"/>
        </a:p>
      </dgm:t>
    </dgm:pt>
    <dgm:pt modelId="{32FB89FF-3676-4890-AC25-255BF330089A}">
      <dgm:prSet custT="1"/>
      <dgm:spPr/>
      <dgm:t>
        <a:bodyPr/>
        <a:lstStyle/>
        <a:p>
          <a:r>
            <a:rPr lang="en-US" sz="2000" dirty="0"/>
            <a:t>Question 5</a:t>
          </a:r>
        </a:p>
      </dgm:t>
    </dgm:pt>
    <dgm:pt modelId="{EFA71918-4912-4DE1-8BF3-28AB8A794F9C}" type="parTrans" cxnId="{A9BE55EE-8F50-401F-993D-41FA236AC45F}">
      <dgm:prSet/>
      <dgm:spPr/>
      <dgm:t>
        <a:bodyPr/>
        <a:lstStyle/>
        <a:p>
          <a:endParaRPr lang="en-US"/>
        </a:p>
      </dgm:t>
    </dgm:pt>
    <dgm:pt modelId="{6E49C4FF-2536-485C-957C-4B45F5BD1793}" type="sibTrans" cxnId="{A9BE55EE-8F50-401F-993D-41FA236AC45F}">
      <dgm:prSet/>
      <dgm:spPr/>
      <dgm:t>
        <a:bodyPr/>
        <a:lstStyle/>
        <a:p>
          <a:endParaRPr lang="en-US"/>
        </a:p>
      </dgm:t>
    </dgm:pt>
    <dgm:pt modelId="{85E91FA9-56FB-4448-A56C-234A9895EB14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3 of 8 interacted with outside trade groups or organizations</a:t>
          </a:r>
        </a:p>
        <a:p>
          <a:pPr>
            <a:buFont typeface="Arial" panose="020B0604020202020204" pitchFamily="34" charset="0"/>
            <a:buNone/>
          </a:pP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They would attend conferences and symposiums</a:t>
          </a:r>
        </a:p>
        <a:p>
          <a:pPr>
            <a:buFont typeface="Arial" panose="020B0604020202020204" pitchFamily="34" charset="0"/>
            <a:buNone/>
          </a:pPr>
          <a:endParaRPr lang="en-US" sz="15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0840A607-DC2F-44B7-AF1C-A10432717531}" type="parTrans" cxnId="{A36F1D84-7E35-430C-B2CF-2AF4284C57BF}">
      <dgm:prSet/>
      <dgm:spPr/>
      <dgm:t>
        <a:bodyPr/>
        <a:lstStyle/>
        <a:p>
          <a:endParaRPr lang="en-US"/>
        </a:p>
      </dgm:t>
    </dgm:pt>
    <dgm:pt modelId="{1C1DC98E-BB1F-4B58-8712-9A312ED32471}" type="sibTrans" cxnId="{A36F1D84-7E35-430C-B2CF-2AF4284C57BF}">
      <dgm:prSet/>
      <dgm:spPr/>
      <dgm:t>
        <a:bodyPr/>
        <a:lstStyle/>
        <a:p>
          <a:endParaRPr lang="en-US"/>
        </a:p>
      </dgm:t>
    </dgm:pt>
    <dgm:pt modelId="{4DFBEAA3-6909-4B7E-B24A-106D59EAF4E8}">
      <dgm:prSet/>
      <dgm:spPr/>
      <dgm:t>
        <a:bodyPr anchor="ctr"/>
        <a:lstStyle/>
        <a:p>
          <a:r>
            <a:rPr lang="en-US" sz="1500" dirty="0"/>
            <a:t>BB&amp;T and QuickBooks by Intuit</a:t>
          </a:r>
        </a:p>
      </dgm:t>
    </dgm:pt>
    <dgm:pt modelId="{109C7909-923E-4629-8460-5B86063DD41E}" type="parTrans" cxnId="{F256AAEC-35AA-4386-94FB-FB5BB2A5984F}">
      <dgm:prSet/>
      <dgm:spPr/>
      <dgm:t>
        <a:bodyPr/>
        <a:lstStyle/>
        <a:p>
          <a:endParaRPr lang="en-US"/>
        </a:p>
      </dgm:t>
    </dgm:pt>
    <dgm:pt modelId="{53797371-537B-4E46-81A3-AAC4F6ACF189}" type="sibTrans" cxnId="{F256AAEC-35AA-4386-94FB-FB5BB2A5984F}">
      <dgm:prSet/>
      <dgm:spPr/>
      <dgm:t>
        <a:bodyPr/>
        <a:lstStyle/>
        <a:p>
          <a:endParaRPr lang="en-US"/>
        </a:p>
      </dgm:t>
    </dgm:pt>
    <dgm:pt modelId="{10EBFF2B-FBB7-4DE3-B37A-961005BD7E4D}">
      <dgm:prSet/>
      <dgm:spPr/>
      <dgm:t>
        <a:bodyPr anchor="ctr"/>
        <a:lstStyle/>
        <a:p>
          <a:r>
            <a:rPr lang="en-US" sz="1500" dirty="0"/>
            <a:t>Square</a:t>
          </a:r>
        </a:p>
      </dgm:t>
    </dgm:pt>
    <dgm:pt modelId="{0109483F-0181-4C29-A2DF-971D6178BA40}" type="parTrans" cxnId="{81E9CEB0-487C-4B41-9336-AEE1CAB98667}">
      <dgm:prSet/>
      <dgm:spPr/>
      <dgm:t>
        <a:bodyPr/>
        <a:lstStyle/>
        <a:p>
          <a:endParaRPr lang="en-US"/>
        </a:p>
      </dgm:t>
    </dgm:pt>
    <dgm:pt modelId="{D82E7EE1-C13A-4D13-8094-CA582D030BB4}" type="sibTrans" cxnId="{81E9CEB0-487C-4B41-9336-AEE1CAB98667}">
      <dgm:prSet/>
      <dgm:spPr/>
      <dgm:t>
        <a:bodyPr/>
        <a:lstStyle/>
        <a:p>
          <a:endParaRPr lang="en-US"/>
        </a:p>
      </dgm:t>
    </dgm:pt>
    <dgm:pt modelId="{1DB36388-BC4D-42C8-ADE2-71D5110FB8AC}">
      <dgm:prSet/>
      <dgm:spPr/>
      <dgm:t>
        <a:bodyPr anchor="ctr"/>
        <a:lstStyle/>
        <a:p>
          <a:r>
            <a:rPr lang="en-US" sz="1500" dirty="0"/>
            <a:t>NelNet</a:t>
          </a:r>
        </a:p>
      </dgm:t>
    </dgm:pt>
    <dgm:pt modelId="{ED9482A9-41FB-4F6D-B770-CD9117C1D564}" type="parTrans" cxnId="{6FDE1309-0D38-4C56-9695-6CA1A6606FFB}">
      <dgm:prSet/>
      <dgm:spPr/>
      <dgm:t>
        <a:bodyPr/>
        <a:lstStyle/>
        <a:p>
          <a:endParaRPr lang="en-US"/>
        </a:p>
      </dgm:t>
    </dgm:pt>
    <dgm:pt modelId="{5399FCBC-81BF-4A24-8742-C0370AE4E0BA}" type="sibTrans" cxnId="{6FDE1309-0D38-4C56-9695-6CA1A6606FFB}">
      <dgm:prSet/>
      <dgm:spPr/>
      <dgm:t>
        <a:bodyPr/>
        <a:lstStyle/>
        <a:p>
          <a:endParaRPr lang="en-US"/>
        </a:p>
      </dgm:t>
    </dgm:pt>
    <dgm:pt modelId="{FDC63792-8CE3-4081-9E2D-0ECBA2E1D28A}">
      <dgm:prSet/>
      <dgm:spPr/>
      <dgm:t>
        <a:bodyPr anchor="ctr"/>
        <a:lstStyle/>
        <a:p>
          <a:r>
            <a:rPr lang="en-US" sz="1500" dirty="0"/>
            <a:t>SafeTech</a:t>
          </a:r>
        </a:p>
      </dgm:t>
    </dgm:pt>
    <dgm:pt modelId="{ADC70831-F206-4822-9E92-48AB4960BA1A}" type="parTrans" cxnId="{447FF81E-7306-4502-BA5F-8EA1F538BE40}">
      <dgm:prSet/>
      <dgm:spPr/>
      <dgm:t>
        <a:bodyPr/>
        <a:lstStyle/>
        <a:p>
          <a:endParaRPr lang="en-US"/>
        </a:p>
      </dgm:t>
    </dgm:pt>
    <dgm:pt modelId="{84F0B6F5-B96A-4461-8FB7-76F0F59920C0}" type="sibTrans" cxnId="{447FF81E-7306-4502-BA5F-8EA1F538BE40}">
      <dgm:prSet/>
      <dgm:spPr/>
      <dgm:t>
        <a:bodyPr/>
        <a:lstStyle/>
        <a:p>
          <a:endParaRPr lang="en-US"/>
        </a:p>
      </dgm:t>
    </dgm:pt>
    <dgm:pt modelId="{BAABC113-3E7C-459A-B30D-F4895F916199}">
      <dgm:prSet/>
      <dgm:spPr/>
      <dgm:t>
        <a:bodyPr anchor="ctr"/>
        <a:lstStyle/>
        <a:p>
          <a:r>
            <a:rPr lang="en-US" sz="1500" dirty="0"/>
            <a:t>Paymentus Corporation</a:t>
          </a:r>
        </a:p>
      </dgm:t>
    </dgm:pt>
    <dgm:pt modelId="{6D5DEDF0-A4D3-4370-AEB5-2293FCFD7A24}" type="parTrans" cxnId="{6A0AA24C-0A29-4AC2-94D2-32995C9CD03E}">
      <dgm:prSet/>
      <dgm:spPr/>
      <dgm:t>
        <a:bodyPr/>
        <a:lstStyle/>
        <a:p>
          <a:endParaRPr lang="en-US"/>
        </a:p>
      </dgm:t>
    </dgm:pt>
    <dgm:pt modelId="{539EA105-ACF2-4739-8723-A54455392803}" type="sibTrans" cxnId="{6A0AA24C-0A29-4AC2-94D2-32995C9CD03E}">
      <dgm:prSet/>
      <dgm:spPr/>
      <dgm:t>
        <a:bodyPr/>
        <a:lstStyle/>
        <a:p>
          <a:endParaRPr lang="en-US"/>
        </a:p>
      </dgm:t>
    </dgm:pt>
    <dgm:pt modelId="{544843AB-925B-4FE2-8C2D-181FBBD31963}">
      <dgm:prSet/>
      <dgm:spPr/>
      <dgm:t>
        <a:bodyPr anchor="ctr"/>
        <a:lstStyle/>
        <a:p>
          <a:r>
            <a:rPr lang="en-US" sz="1500" dirty="0"/>
            <a:t>Lexus Nexus</a:t>
          </a:r>
        </a:p>
      </dgm:t>
    </dgm:pt>
    <dgm:pt modelId="{19781DB8-509E-42C9-B411-E6380898AADE}" type="parTrans" cxnId="{470ADE57-CA36-4909-8E4E-830337265E13}">
      <dgm:prSet/>
      <dgm:spPr/>
      <dgm:t>
        <a:bodyPr/>
        <a:lstStyle/>
        <a:p>
          <a:endParaRPr lang="en-US"/>
        </a:p>
      </dgm:t>
    </dgm:pt>
    <dgm:pt modelId="{9681158B-3C25-45D9-B4BA-F476D8E8089B}" type="sibTrans" cxnId="{470ADE57-CA36-4909-8E4E-830337265E13}">
      <dgm:prSet/>
      <dgm:spPr/>
      <dgm:t>
        <a:bodyPr/>
        <a:lstStyle/>
        <a:p>
          <a:endParaRPr lang="en-US"/>
        </a:p>
      </dgm:t>
    </dgm:pt>
    <dgm:pt modelId="{DC64CED3-803B-4C0D-B547-E175E831C68F}" type="pres">
      <dgm:prSet presAssocID="{648065CB-1168-40BD-A1FE-7FDACE694667}" presName="Name0" presStyleCnt="0">
        <dgm:presLayoutVars>
          <dgm:dir/>
          <dgm:animLvl val="lvl"/>
          <dgm:resizeHandles val="exact"/>
        </dgm:presLayoutVars>
      </dgm:prSet>
      <dgm:spPr/>
    </dgm:pt>
    <dgm:pt modelId="{DD534F73-C72D-4E22-976D-D51C5FD540D3}" type="pres">
      <dgm:prSet presAssocID="{9FBD2BDC-D9B9-43F1-95EF-94857FA5B099}" presName="linNode" presStyleCnt="0"/>
      <dgm:spPr/>
    </dgm:pt>
    <dgm:pt modelId="{4EB31986-8B5D-499E-BC87-E4306D0AAB5D}" type="pres">
      <dgm:prSet presAssocID="{9FBD2BDC-D9B9-43F1-95EF-94857FA5B099}" presName="parentText" presStyleLbl="alignNode1" presStyleIdx="0" presStyleCnt="2">
        <dgm:presLayoutVars>
          <dgm:chMax val="1"/>
          <dgm:bulletEnabled/>
        </dgm:presLayoutVars>
      </dgm:prSet>
      <dgm:spPr/>
    </dgm:pt>
    <dgm:pt modelId="{C0D039B8-5BB5-46B9-8F3F-15B3407BA4EE}" type="pres">
      <dgm:prSet presAssocID="{9FBD2BDC-D9B9-43F1-95EF-94857FA5B099}" presName="descendantText" presStyleLbl="alignAccFollowNode1" presStyleIdx="0" presStyleCnt="2">
        <dgm:presLayoutVars>
          <dgm:bulletEnabled/>
        </dgm:presLayoutVars>
      </dgm:prSet>
      <dgm:spPr/>
    </dgm:pt>
    <dgm:pt modelId="{97A1C860-CD18-4A44-97FD-2B8BA4D99A45}" type="pres">
      <dgm:prSet presAssocID="{8720821E-AB05-4231-AA62-EA327D6036A5}" presName="sp" presStyleCnt="0"/>
      <dgm:spPr/>
    </dgm:pt>
    <dgm:pt modelId="{0F9D2AEE-A931-4F9B-BA5E-6D1C2D43662F}" type="pres">
      <dgm:prSet presAssocID="{32FB89FF-3676-4890-AC25-255BF330089A}" presName="linNode" presStyleCnt="0"/>
      <dgm:spPr/>
    </dgm:pt>
    <dgm:pt modelId="{A7B99986-2945-425D-B2E3-F010FCC441EC}" type="pres">
      <dgm:prSet presAssocID="{32FB89FF-3676-4890-AC25-255BF330089A}" presName="parentText" presStyleLbl="alignNode1" presStyleIdx="1" presStyleCnt="2">
        <dgm:presLayoutVars>
          <dgm:chMax val="1"/>
          <dgm:bulletEnabled/>
        </dgm:presLayoutVars>
      </dgm:prSet>
      <dgm:spPr/>
    </dgm:pt>
    <dgm:pt modelId="{1DEE11D6-D705-4FD7-8F7C-5FA9DA65211C}" type="pres">
      <dgm:prSet presAssocID="{32FB89FF-3676-4890-AC25-255BF330089A}" presName="descendantText" presStyleLbl="alignAccFollowNode1" presStyleIdx="1" presStyleCnt="2">
        <dgm:presLayoutVars>
          <dgm:bulletEnabled/>
        </dgm:presLayoutVars>
      </dgm:prSet>
      <dgm:spPr/>
    </dgm:pt>
  </dgm:ptLst>
  <dgm:cxnLst>
    <dgm:cxn modelId="{6FDE1309-0D38-4C56-9695-6CA1A6606FFB}" srcId="{4CF0E75D-68CB-43A7-B93F-66D0B042C02D}" destId="{1DB36388-BC4D-42C8-ADE2-71D5110FB8AC}" srcOrd="2" destOrd="0" parTransId="{ED9482A9-41FB-4F6D-B770-CD9117C1D564}" sibTransId="{5399FCBC-81BF-4A24-8742-C0370AE4E0BA}"/>
    <dgm:cxn modelId="{447FF81E-7306-4502-BA5F-8EA1F538BE40}" srcId="{4CF0E75D-68CB-43A7-B93F-66D0B042C02D}" destId="{FDC63792-8CE3-4081-9E2D-0ECBA2E1D28A}" srcOrd="3" destOrd="0" parTransId="{ADC70831-F206-4822-9E92-48AB4960BA1A}" sibTransId="{84F0B6F5-B96A-4461-8FB7-76F0F59920C0}"/>
    <dgm:cxn modelId="{70BB7B21-002C-4DDA-A5A0-CBF2C4C77853}" srcId="{9FBD2BDC-D9B9-43F1-95EF-94857FA5B099}" destId="{4CF0E75D-68CB-43A7-B93F-66D0B042C02D}" srcOrd="0" destOrd="0" parTransId="{EA27FC06-982C-4099-B25A-A87E864AF121}" sibTransId="{7423E465-0676-49AF-944B-E77EE3783201}"/>
    <dgm:cxn modelId="{A6D19739-969F-4E7D-A83F-DD5B182F43D7}" type="presOf" srcId="{4CF0E75D-68CB-43A7-B93F-66D0B042C02D}" destId="{C0D039B8-5BB5-46B9-8F3F-15B3407BA4EE}" srcOrd="0" destOrd="0" presId="urn:microsoft.com/office/officeart/2016/7/layout/VerticalSolidActionList"/>
    <dgm:cxn modelId="{EBEA825D-9E67-46D9-AFC3-F94232EBDF81}" type="presOf" srcId="{10EBFF2B-FBB7-4DE3-B37A-961005BD7E4D}" destId="{C0D039B8-5BB5-46B9-8F3F-15B3407BA4EE}" srcOrd="0" destOrd="2" presId="urn:microsoft.com/office/officeart/2016/7/layout/VerticalSolidActionList"/>
    <dgm:cxn modelId="{6A0AA24C-0A29-4AC2-94D2-32995C9CD03E}" srcId="{4CF0E75D-68CB-43A7-B93F-66D0B042C02D}" destId="{BAABC113-3E7C-459A-B30D-F4895F916199}" srcOrd="4" destOrd="0" parTransId="{6D5DEDF0-A4D3-4370-AEB5-2293FCFD7A24}" sibTransId="{539EA105-ACF2-4739-8723-A54455392803}"/>
    <dgm:cxn modelId="{44E3E64D-FEE1-4031-AA12-357F7959FBB8}" type="presOf" srcId="{1DB36388-BC4D-42C8-ADE2-71D5110FB8AC}" destId="{C0D039B8-5BB5-46B9-8F3F-15B3407BA4EE}" srcOrd="0" destOrd="3" presId="urn:microsoft.com/office/officeart/2016/7/layout/VerticalSolidActionList"/>
    <dgm:cxn modelId="{86AA4871-42C9-4D6F-B4D1-1EC971B435F2}" type="presOf" srcId="{4DFBEAA3-6909-4B7E-B24A-106D59EAF4E8}" destId="{C0D039B8-5BB5-46B9-8F3F-15B3407BA4EE}" srcOrd="0" destOrd="1" presId="urn:microsoft.com/office/officeart/2016/7/layout/VerticalSolidActionList"/>
    <dgm:cxn modelId="{6A02C955-A4B6-4CCA-95D7-05BD4A60EC97}" type="presOf" srcId="{BAABC113-3E7C-459A-B30D-F4895F916199}" destId="{C0D039B8-5BB5-46B9-8F3F-15B3407BA4EE}" srcOrd="0" destOrd="5" presId="urn:microsoft.com/office/officeart/2016/7/layout/VerticalSolidActionList"/>
    <dgm:cxn modelId="{470ADE57-CA36-4909-8E4E-830337265E13}" srcId="{4CF0E75D-68CB-43A7-B93F-66D0B042C02D}" destId="{544843AB-925B-4FE2-8C2D-181FBBD31963}" srcOrd="5" destOrd="0" parTransId="{19781DB8-509E-42C9-B411-E6380898AADE}" sibTransId="{9681158B-3C25-45D9-B4BA-F476D8E8089B}"/>
    <dgm:cxn modelId="{8309EE5A-48A3-4ABA-84BE-263CF2858595}" type="presOf" srcId="{9FBD2BDC-D9B9-43F1-95EF-94857FA5B099}" destId="{4EB31986-8B5D-499E-BC87-E4306D0AAB5D}" srcOrd="0" destOrd="0" presId="urn:microsoft.com/office/officeart/2016/7/layout/VerticalSolidActionList"/>
    <dgm:cxn modelId="{A36F1D84-7E35-430C-B2CF-2AF4284C57BF}" srcId="{32FB89FF-3676-4890-AC25-255BF330089A}" destId="{85E91FA9-56FB-4448-A56C-234A9895EB14}" srcOrd="0" destOrd="0" parTransId="{0840A607-DC2F-44B7-AF1C-A10432717531}" sibTransId="{1C1DC98E-BB1F-4B58-8712-9A312ED32471}"/>
    <dgm:cxn modelId="{FC3116A8-E8B0-4FF4-84AE-57D5E3C44A0B}" type="presOf" srcId="{544843AB-925B-4FE2-8C2D-181FBBD31963}" destId="{C0D039B8-5BB5-46B9-8F3F-15B3407BA4EE}" srcOrd="0" destOrd="6" presId="urn:microsoft.com/office/officeart/2016/7/layout/VerticalSolidActionList"/>
    <dgm:cxn modelId="{211D24AE-F862-46B9-B4CB-3AD2CC94B6BF}" srcId="{648065CB-1168-40BD-A1FE-7FDACE694667}" destId="{9FBD2BDC-D9B9-43F1-95EF-94857FA5B099}" srcOrd="0" destOrd="0" parTransId="{F9E15EB2-0774-47BF-9D25-EBACEB0C696D}" sibTransId="{8720821E-AB05-4231-AA62-EA327D6036A5}"/>
    <dgm:cxn modelId="{81E9CEB0-487C-4B41-9336-AEE1CAB98667}" srcId="{4CF0E75D-68CB-43A7-B93F-66D0B042C02D}" destId="{10EBFF2B-FBB7-4DE3-B37A-961005BD7E4D}" srcOrd="1" destOrd="0" parTransId="{0109483F-0181-4C29-A2DF-971D6178BA40}" sibTransId="{D82E7EE1-C13A-4D13-8094-CA582D030BB4}"/>
    <dgm:cxn modelId="{F1558BCC-00A0-48CC-A452-166BFE49488C}" type="presOf" srcId="{FDC63792-8CE3-4081-9E2D-0ECBA2E1D28A}" destId="{C0D039B8-5BB5-46B9-8F3F-15B3407BA4EE}" srcOrd="0" destOrd="4" presId="urn:microsoft.com/office/officeart/2016/7/layout/VerticalSolidActionList"/>
    <dgm:cxn modelId="{0BA05AD6-CF6F-4B6C-8E73-73CC4B537FA5}" type="presOf" srcId="{32FB89FF-3676-4890-AC25-255BF330089A}" destId="{A7B99986-2945-425D-B2E3-F010FCC441EC}" srcOrd="0" destOrd="0" presId="urn:microsoft.com/office/officeart/2016/7/layout/VerticalSolidActionList"/>
    <dgm:cxn modelId="{DFDB46E1-E32C-4369-9507-938130578573}" type="presOf" srcId="{648065CB-1168-40BD-A1FE-7FDACE694667}" destId="{DC64CED3-803B-4C0D-B547-E175E831C68F}" srcOrd="0" destOrd="0" presId="urn:microsoft.com/office/officeart/2016/7/layout/VerticalSolidActionList"/>
    <dgm:cxn modelId="{766EE5E9-F550-4C9A-BFBB-D4565AE9A77C}" type="presOf" srcId="{85E91FA9-56FB-4448-A56C-234A9895EB14}" destId="{1DEE11D6-D705-4FD7-8F7C-5FA9DA65211C}" srcOrd="0" destOrd="0" presId="urn:microsoft.com/office/officeart/2016/7/layout/VerticalSolidActionList"/>
    <dgm:cxn modelId="{F256AAEC-35AA-4386-94FB-FB5BB2A5984F}" srcId="{4CF0E75D-68CB-43A7-B93F-66D0B042C02D}" destId="{4DFBEAA3-6909-4B7E-B24A-106D59EAF4E8}" srcOrd="0" destOrd="0" parTransId="{109C7909-923E-4629-8460-5B86063DD41E}" sibTransId="{53797371-537B-4E46-81A3-AAC4F6ACF189}"/>
    <dgm:cxn modelId="{A9BE55EE-8F50-401F-993D-41FA236AC45F}" srcId="{648065CB-1168-40BD-A1FE-7FDACE694667}" destId="{32FB89FF-3676-4890-AC25-255BF330089A}" srcOrd="1" destOrd="0" parTransId="{EFA71918-4912-4DE1-8BF3-28AB8A794F9C}" sibTransId="{6E49C4FF-2536-485C-957C-4B45F5BD1793}"/>
    <dgm:cxn modelId="{52F8871B-92C6-4ABF-9701-DF66378315E7}" type="presParOf" srcId="{DC64CED3-803B-4C0D-B547-E175E831C68F}" destId="{DD534F73-C72D-4E22-976D-D51C5FD540D3}" srcOrd="0" destOrd="0" presId="urn:microsoft.com/office/officeart/2016/7/layout/VerticalSolidActionList"/>
    <dgm:cxn modelId="{2C056E6B-77D2-48B3-8809-0F7CF2AC1C98}" type="presParOf" srcId="{DD534F73-C72D-4E22-976D-D51C5FD540D3}" destId="{4EB31986-8B5D-499E-BC87-E4306D0AAB5D}" srcOrd="0" destOrd="0" presId="urn:microsoft.com/office/officeart/2016/7/layout/VerticalSolidActionList"/>
    <dgm:cxn modelId="{5B1A94A5-4C59-415F-A71E-541E51891D7A}" type="presParOf" srcId="{DD534F73-C72D-4E22-976D-D51C5FD540D3}" destId="{C0D039B8-5BB5-46B9-8F3F-15B3407BA4EE}" srcOrd="1" destOrd="0" presId="urn:microsoft.com/office/officeart/2016/7/layout/VerticalSolidActionList"/>
    <dgm:cxn modelId="{FFC336CA-88C3-4342-81A5-4BE07F262476}" type="presParOf" srcId="{DC64CED3-803B-4C0D-B547-E175E831C68F}" destId="{97A1C860-CD18-4A44-97FD-2B8BA4D99A45}" srcOrd="1" destOrd="0" presId="urn:microsoft.com/office/officeart/2016/7/layout/VerticalSolidActionList"/>
    <dgm:cxn modelId="{19DB017B-87E8-4AF1-9B7C-8572A42FD0CA}" type="presParOf" srcId="{DC64CED3-803B-4C0D-B547-E175E831C68F}" destId="{0F9D2AEE-A931-4F9B-BA5E-6D1C2D43662F}" srcOrd="2" destOrd="0" presId="urn:microsoft.com/office/officeart/2016/7/layout/VerticalSolidActionList"/>
    <dgm:cxn modelId="{3B9C5FE6-9C35-4FB0-A241-C5EF64BD53DB}" type="presParOf" srcId="{0F9D2AEE-A931-4F9B-BA5E-6D1C2D43662F}" destId="{A7B99986-2945-425D-B2E3-F010FCC441EC}" srcOrd="0" destOrd="0" presId="urn:microsoft.com/office/officeart/2016/7/layout/VerticalSolidActionList"/>
    <dgm:cxn modelId="{3AA36A61-B39E-422C-8F6F-189728469E0B}" type="presParOf" srcId="{0F9D2AEE-A931-4F9B-BA5E-6D1C2D43662F}" destId="{1DEE11D6-D705-4FD7-8F7C-5FA9DA65211C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121CA9-0BB7-45BB-B327-92FC0563B508}" type="doc">
      <dgm:prSet loTypeId="urn:microsoft.com/office/officeart/2008/layout/VerticalCircleList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243E78B0-37CD-48FB-A0A1-E132E1B0AA66}">
      <dgm:prSet/>
      <dgm:spPr/>
      <dgm:t>
        <a:bodyPr/>
        <a:lstStyle/>
        <a:p>
          <a:r>
            <a:rPr lang="en-US" dirty="0"/>
            <a:t>The sentences and fines that are being imposed on the offenders appear insufficient to deter potential fraudsters much less those who are committing credit card fraud.</a:t>
          </a:r>
        </a:p>
      </dgm:t>
    </dgm:pt>
    <dgm:pt modelId="{19AFB86A-6574-42C8-BEF8-8AD3869A6F3F}" type="parTrans" cxnId="{109C36E6-D34A-4050-AE51-96F4F7907B75}">
      <dgm:prSet/>
      <dgm:spPr/>
      <dgm:t>
        <a:bodyPr/>
        <a:lstStyle/>
        <a:p>
          <a:endParaRPr lang="en-US"/>
        </a:p>
      </dgm:t>
    </dgm:pt>
    <dgm:pt modelId="{D129073B-1B68-4C4C-9011-35B397792CD9}" type="sibTrans" cxnId="{109C36E6-D34A-4050-AE51-96F4F7907B75}">
      <dgm:prSet/>
      <dgm:spPr/>
      <dgm:t>
        <a:bodyPr/>
        <a:lstStyle/>
        <a:p>
          <a:endParaRPr lang="en-US"/>
        </a:p>
      </dgm:t>
    </dgm:pt>
    <dgm:pt modelId="{8DE5C075-A82D-480B-803C-5724D27F4EEE}">
      <dgm:prSet/>
      <dgm:spPr/>
      <dgm:t>
        <a:bodyPr/>
        <a:lstStyle/>
        <a:p>
          <a:r>
            <a:rPr lang="en-US" dirty="0"/>
            <a:t>It does not appear that small businesses seem as affected by credit card fraud as the larger corporations are.</a:t>
          </a:r>
        </a:p>
      </dgm:t>
    </dgm:pt>
    <dgm:pt modelId="{F9188A90-6ED0-4066-8E9C-743590187446}" type="parTrans" cxnId="{9558D3A1-A12A-42EA-9764-43095E2B0BB1}">
      <dgm:prSet/>
      <dgm:spPr/>
      <dgm:t>
        <a:bodyPr/>
        <a:lstStyle/>
        <a:p>
          <a:endParaRPr lang="en-US"/>
        </a:p>
      </dgm:t>
    </dgm:pt>
    <dgm:pt modelId="{A572D4DB-1B74-45C3-B482-CFD77EF5CEAE}" type="sibTrans" cxnId="{9558D3A1-A12A-42EA-9764-43095E2B0BB1}">
      <dgm:prSet/>
      <dgm:spPr/>
      <dgm:t>
        <a:bodyPr/>
        <a:lstStyle/>
        <a:p>
          <a:endParaRPr lang="en-US"/>
        </a:p>
      </dgm:t>
    </dgm:pt>
    <dgm:pt modelId="{E12D01F7-FC9E-46B9-BF05-E98AA01A7969}">
      <dgm:prSet/>
      <dgm:spPr/>
      <dgm:t>
        <a:bodyPr/>
        <a:lstStyle/>
        <a:p>
          <a:r>
            <a:rPr lang="en-US" dirty="0"/>
            <a:t>It appears that most companies are outsourcing these security measures.</a:t>
          </a:r>
        </a:p>
      </dgm:t>
    </dgm:pt>
    <dgm:pt modelId="{353B44FE-0383-4EAB-9718-D11AAA7125DD}" type="parTrans" cxnId="{C2D7006F-AE07-4171-A0AB-E1474A9B2568}">
      <dgm:prSet/>
      <dgm:spPr/>
      <dgm:t>
        <a:bodyPr/>
        <a:lstStyle/>
        <a:p>
          <a:endParaRPr lang="en-US"/>
        </a:p>
      </dgm:t>
    </dgm:pt>
    <dgm:pt modelId="{77C700ED-ABD1-4A0B-AD3E-FDCB2F638DA3}" type="sibTrans" cxnId="{C2D7006F-AE07-4171-A0AB-E1474A9B2568}">
      <dgm:prSet/>
      <dgm:spPr/>
      <dgm:t>
        <a:bodyPr/>
        <a:lstStyle/>
        <a:p>
          <a:endParaRPr lang="en-US"/>
        </a:p>
      </dgm:t>
    </dgm:pt>
    <dgm:pt modelId="{C7BA8080-EF3F-4E88-98A4-5502CB118865}" type="pres">
      <dgm:prSet presAssocID="{16121CA9-0BB7-45BB-B327-92FC0563B508}" presName="Name0" presStyleCnt="0">
        <dgm:presLayoutVars>
          <dgm:dir/>
        </dgm:presLayoutVars>
      </dgm:prSet>
      <dgm:spPr/>
    </dgm:pt>
    <dgm:pt modelId="{CE8F7690-22E0-44C8-B34A-8BB8D96583D4}" type="pres">
      <dgm:prSet presAssocID="{243E78B0-37CD-48FB-A0A1-E132E1B0AA66}" presName="noChildren" presStyleCnt="0"/>
      <dgm:spPr/>
    </dgm:pt>
    <dgm:pt modelId="{DA811328-6D29-40D4-924F-F2C036BB582C}" type="pres">
      <dgm:prSet presAssocID="{243E78B0-37CD-48FB-A0A1-E132E1B0AA66}" presName="gap" presStyleCnt="0"/>
      <dgm:spPr/>
    </dgm:pt>
    <dgm:pt modelId="{E8BA47A4-2B82-4D38-882F-353D7E7EF53A}" type="pres">
      <dgm:prSet presAssocID="{243E78B0-37CD-48FB-A0A1-E132E1B0AA66}" presName="medCircle2" presStyleLbl="vennNode1" presStyleIdx="0" presStyleCnt="3"/>
      <dgm:spPr/>
    </dgm:pt>
    <dgm:pt modelId="{3D08D615-2F9B-4255-A33D-026508DCB480}" type="pres">
      <dgm:prSet presAssocID="{243E78B0-37CD-48FB-A0A1-E132E1B0AA66}" presName="txLvlOnly1" presStyleLbl="revTx" presStyleIdx="0" presStyleCnt="3"/>
      <dgm:spPr/>
    </dgm:pt>
    <dgm:pt modelId="{D6DD0504-7715-444A-9625-2BA55A23CE88}" type="pres">
      <dgm:prSet presAssocID="{8DE5C075-A82D-480B-803C-5724D27F4EEE}" presName="noChildren" presStyleCnt="0"/>
      <dgm:spPr/>
    </dgm:pt>
    <dgm:pt modelId="{2C607C02-8D95-493C-A8B3-6A00DFA5AD58}" type="pres">
      <dgm:prSet presAssocID="{8DE5C075-A82D-480B-803C-5724D27F4EEE}" presName="gap" presStyleCnt="0"/>
      <dgm:spPr/>
    </dgm:pt>
    <dgm:pt modelId="{40CEA723-7233-4A58-A8DB-05E13BCE1103}" type="pres">
      <dgm:prSet presAssocID="{8DE5C075-A82D-480B-803C-5724D27F4EEE}" presName="medCircle2" presStyleLbl="vennNode1" presStyleIdx="1" presStyleCnt="3"/>
      <dgm:spPr/>
    </dgm:pt>
    <dgm:pt modelId="{F75CB588-0900-4DF2-8228-38BD39911435}" type="pres">
      <dgm:prSet presAssocID="{8DE5C075-A82D-480B-803C-5724D27F4EEE}" presName="txLvlOnly1" presStyleLbl="revTx" presStyleIdx="1" presStyleCnt="3"/>
      <dgm:spPr/>
    </dgm:pt>
    <dgm:pt modelId="{4E4A2996-1137-4D18-A0F0-A0C425684A51}" type="pres">
      <dgm:prSet presAssocID="{E12D01F7-FC9E-46B9-BF05-E98AA01A7969}" presName="noChildren" presStyleCnt="0"/>
      <dgm:spPr/>
    </dgm:pt>
    <dgm:pt modelId="{BEC34499-3073-45BE-99CC-C74A34A9258A}" type="pres">
      <dgm:prSet presAssocID="{E12D01F7-FC9E-46B9-BF05-E98AA01A7969}" presName="gap" presStyleCnt="0"/>
      <dgm:spPr/>
    </dgm:pt>
    <dgm:pt modelId="{A0AF1E97-85B9-4544-92C2-30782C3C9291}" type="pres">
      <dgm:prSet presAssocID="{E12D01F7-FC9E-46B9-BF05-E98AA01A7969}" presName="medCircle2" presStyleLbl="vennNode1" presStyleIdx="2" presStyleCnt="3"/>
      <dgm:spPr/>
    </dgm:pt>
    <dgm:pt modelId="{2FF164AC-EE07-4166-89EC-CDF6ADFB6A35}" type="pres">
      <dgm:prSet presAssocID="{E12D01F7-FC9E-46B9-BF05-E98AA01A7969}" presName="txLvlOnly1" presStyleLbl="revTx" presStyleIdx="2" presStyleCnt="3"/>
      <dgm:spPr/>
    </dgm:pt>
  </dgm:ptLst>
  <dgm:cxnLst>
    <dgm:cxn modelId="{2E43A804-4142-4D47-A872-88665DCA64B6}" type="presOf" srcId="{243E78B0-37CD-48FB-A0A1-E132E1B0AA66}" destId="{3D08D615-2F9B-4255-A33D-026508DCB480}" srcOrd="0" destOrd="0" presId="urn:microsoft.com/office/officeart/2008/layout/VerticalCircleList"/>
    <dgm:cxn modelId="{C1BC7667-1CA6-4327-8F4F-2B234C026F3D}" type="presOf" srcId="{16121CA9-0BB7-45BB-B327-92FC0563B508}" destId="{C7BA8080-EF3F-4E88-98A4-5502CB118865}" srcOrd="0" destOrd="0" presId="urn:microsoft.com/office/officeart/2008/layout/VerticalCircleList"/>
    <dgm:cxn modelId="{C2D7006F-AE07-4171-A0AB-E1474A9B2568}" srcId="{16121CA9-0BB7-45BB-B327-92FC0563B508}" destId="{E12D01F7-FC9E-46B9-BF05-E98AA01A7969}" srcOrd="2" destOrd="0" parTransId="{353B44FE-0383-4EAB-9718-D11AAA7125DD}" sibTransId="{77C700ED-ABD1-4A0B-AD3E-FDCB2F638DA3}"/>
    <dgm:cxn modelId="{9558D3A1-A12A-42EA-9764-43095E2B0BB1}" srcId="{16121CA9-0BB7-45BB-B327-92FC0563B508}" destId="{8DE5C075-A82D-480B-803C-5724D27F4EEE}" srcOrd="1" destOrd="0" parTransId="{F9188A90-6ED0-4066-8E9C-743590187446}" sibTransId="{A572D4DB-1B74-45C3-B482-CFD77EF5CEAE}"/>
    <dgm:cxn modelId="{422CD1C8-2E97-4664-824B-BBCD420131B8}" type="presOf" srcId="{8DE5C075-A82D-480B-803C-5724D27F4EEE}" destId="{F75CB588-0900-4DF2-8228-38BD39911435}" srcOrd="0" destOrd="0" presId="urn:microsoft.com/office/officeart/2008/layout/VerticalCircleList"/>
    <dgm:cxn modelId="{109C36E6-D34A-4050-AE51-96F4F7907B75}" srcId="{16121CA9-0BB7-45BB-B327-92FC0563B508}" destId="{243E78B0-37CD-48FB-A0A1-E132E1B0AA66}" srcOrd="0" destOrd="0" parTransId="{19AFB86A-6574-42C8-BEF8-8AD3869A6F3F}" sibTransId="{D129073B-1B68-4C4C-9011-35B397792CD9}"/>
    <dgm:cxn modelId="{AA7424FC-E35B-4AD4-8BB4-6630908C5F25}" type="presOf" srcId="{E12D01F7-FC9E-46B9-BF05-E98AA01A7969}" destId="{2FF164AC-EE07-4166-89EC-CDF6ADFB6A35}" srcOrd="0" destOrd="0" presId="urn:microsoft.com/office/officeart/2008/layout/VerticalCircleList"/>
    <dgm:cxn modelId="{A1826FA4-91A6-4A9A-8898-DDA258C5D814}" type="presParOf" srcId="{C7BA8080-EF3F-4E88-98A4-5502CB118865}" destId="{CE8F7690-22E0-44C8-B34A-8BB8D96583D4}" srcOrd="0" destOrd="0" presId="urn:microsoft.com/office/officeart/2008/layout/VerticalCircleList"/>
    <dgm:cxn modelId="{7B1FE06B-6D57-47D1-9CB6-F006D0B55293}" type="presParOf" srcId="{CE8F7690-22E0-44C8-B34A-8BB8D96583D4}" destId="{DA811328-6D29-40D4-924F-F2C036BB582C}" srcOrd="0" destOrd="0" presId="urn:microsoft.com/office/officeart/2008/layout/VerticalCircleList"/>
    <dgm:cxn modelId="{E8B06DFA-31CA-4D11-8D8F-0F035AC4BCE6}" type="presParOf" srcId="{CE8F7690-22E0-44C8-B34A-8BB8D96583D4}" destId="{E8BA47A4-2B82-4D38-882F-353D7E7EF53A}" srcOrd="1" destOrd="0" presId="urn:microsoft.com/office/officeart/2008/layout/VerticalCircleList"/>
    <dgm:cxn modelId="{49861C35-9134-4825-A437-7ABD418D4F92}" type="presParOf" srcId="{CE8F7690-22E0-44C8-B34A-8BB8D96583D4}" destId="{3D08D615-2F9B-4255-A33D-026508DCB480}" srcOrd="2" destOrd="0" presId="urn:microsoft.com/office/officeart/2008/layout/VerticalCircleList"/>
    <dgm:cxn modelId="{753F5141-DDE1-4FAD-B16A-026A588D8253}" type="presParOf" srcId="{C7BA8080-EF3F-4E88-98A4-5502CB118865}" destId="{D6DD0504-7715-444A-9625-2BA55A23CE88}" srcOrd="1" destOrd="0" presId="urn:microsoft.com/office/officeart/2008/layout/VerticalCircleList"/>
    <dgm:cxn modelId="{3F839A22-EFF4-4B7D-97E0-B16E4DA4559C}" type="presParOf" srcId="{D6DD0504-7715-444A-9625-2BA55A23CE88}" destId="{2C607C02-8D95-493C-A8B3-6A00DFA5AD58}" srcOrd="0" destOrd="0" presId="urn:microsoft.com/office/officeart/2008/layout/VerticalCircleList"/>
    <dgm:cxn modelId="{918C9A8E-08F2-49EE-9D73-87648D7E1037}" type="presParOf" srcId="{D6DD0504-7715-444A-9625-2BA55A23CE88}" destId="{40CEA723-7233-4A58-A8DB-05E13BCE1103}" srcOrd="1" destOrd="0" presId="urn:microsoft.com/office/officeart/2008/layout/VerticalCircleList"/>
    <dgm:cxn modelId="{ADB70953-1B04-47FC-9021-376FC308881F}" type="presParOf" srcId="{D6DD0504-7715-444A-9625-2BA55A23CE88}" destId="{F75CB588-0900-4DF2-8228-38BD39911435}" srcOrd="2" destOrd="0" presId="urn:microsoft.com/office/officeart/2008/layout/VerticalCircleList"/>
    <dgm:cxn modelId="{E03B0561-C976-4840-8CE7-92EE89ED0E71}" type="presParOf" srcId="{C7BA8080-EF3F-4E88-98A4-5502CB118865}" destId="{4E4A2996-1137-4D18-A0F0-A0C425684A51}" srcOrd="2" destOrd="0" presId="urn:microsoft.com/office/officeart/2008/layout/VerticalCircleList"/>
    <dgm:cxn modelId="{1DCCD396-7B03-46E0-91D0-F9FA66F47D93}" type="presParOf" srcId="{4E4A2996-1137-4D18-A0F0-A0C425684A51}" destId="{BEC34499-3073-45BE-99CC-C74A34A9258A}" srcOrd="0" destOrd="0" presId="urn:microsoft.com/office/officeart/2008/layout/VerticalCircleList"/>
    <dgm:cxn modelId="{BB53EC34-D437-4998-8372-2AD5AE03D9F6}" type="presParOf" srcId="{4E4A2996-1137-4D18-A0F0-A0C425684A51}" destId="{A0AF1E97-85B9-4544-92C2-30782C3C9291}" srcOrd="1" destOrd="0" presId="urn:microsoft.com/office/officeart/2008/layout/VerticalCircleList"/>
    <dgm:cxn modelId="{44F82472-9269-4E4F-B98A-A6DF4C38CC0D}" type="presParOf" srcId="{4E4A2996-1137-4D18-A0F0-A0C425684A51}" destId="{2FF164AC-EE07-4166-89EC-CDF6ADFB6A3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3D99B-B6F2-4668-8B9E-DCF35C17567B}">
      <dsp:nvSpPr>
        <dsp:cNvPr id="0" name=""/>
        <dsp:cNvSpPr/>
      </dsp:nvSpPr>
      <dsp:spPr>
        <a:xfrm>
          <a:off x="5596348" y="1648368"/>
          <a:ext cx="4394492" cy="697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071"/>
              </a:lnTo>
              <a:lnTo>
                <a:pt x="4394492" y="475071"/>
              </a:lnTo>
              <a:lnTo>
                <a:pt x="4394492" y="697126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464B4-FB9E-4435-808E-41AE94F3B960}">
      <dsp:nvSpPr>
        <dsp:cNvPr id="0" name=""/>
        <dsp:cNvSpPr/>
      </dsp:nvSpPr>
      <dsp:spPr>
        <a:xfrm>
          <a:off x="5596348" y="1648368"/>
          <a:ext cx="1464830" cy="697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071"/>
              </a:lnTo>
              <a:lnTo>
                <a:pt x="1464830" y="475071"/>
              </a:lnTo>
              <a:lnTo>
                <a:pt x="1464830" y="697126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C7D50-D3ED-466D-BAFE-CB5A52B3895D}">
      <dsp:nvSpPr>
        <dsp:cNvPr id="0" name=""/>
        <dsp:cNvSpPr/>
      </dsp:nvSpPr>
      <dsp:spPr>
        <a:xfrm>
          <a:off x="4131517" y="1648368"/>
          <a:ext cx="1464830" cy="697126"/>
        </a:xfrm>
        <a:custGeom>
          <a:avLst/>
          <a:gdLst/>
          <a:ahLst/>
          <a:cxnLst/>
          <a:rect l="0" t="0" r="0" b="0"/>
          <a:pathLst>
            <a:path>
              <a:moveTo>
                <a:pt x="1464830" y="0"/>
              </a:moveTo>
              <a:lnTo>
                <a:pt x="1464830" y="475071"/>
              </a:lnTo>
              <a:lnTo>
                <a:pt x="0" y="475071"/>
              </a:lnTo>
              <a:lnTo>
                <a:pt x="0" y="697126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BBA45-A838-467B-B469-8A249D2648D4}">
      <dsp:nvSpPr>
        <dsp:cNvPr id="0" name=""/>
        <dsp:cNvSpPr/>
      </dsp:nvSpPr>
      <dsp:spPr>
        <a:xfrm>
          <a:off x="1201855" y="1648368"/>
          <a:ext cx="4394492" cy="697126"/>
        </a:xfrm>
        <a:custGeom>
          <a:avLst/>
          <a:gdLst/>
          <a:ahLst/>
          <a:cxnLst/>
          <a:rect l="0" t="0" r="0" b="0"/>
          <a:pathLst>
            <a:path>
              <a:moveTo>
                <a:pt x="4394492" y="0"/>
              </a:moveTo>
              <a:lnTo>
                <a:pt x="4394492" y="475071"/>
              </a:lnTo>
              <a:lnTo>
                <a:pt x="0" y="475071"/>
              </a:lnTo>
              <a:lnTo>
                <a:pt x="0" y="697126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6B5AE-0215-4161-B6BC-EE3D7E1AEA12}">
      <dsp:nvSpPr>
        <dsp:cNvPr id="0" name=""/>
        <dsp:cNvSpPr/>
      </dsp:nvSpPr>
      <dsp:spPr>
        <a:xfrm>
          <a:off x="4397849" y="126276"/>
          <a:ext cx="2396996" cy="1522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EC7713-B991-43E4-87CF-63633F9E92F3}">
      <dsp:nvSpPr>
        <dsp:cNvPr id="0" name=""/>
        <dsp:cNvSpPr/>
      </dsp:nvSpPr>
      <dsp:spPr>
        <a:xfrm>
          <a:off x="4664182" y="379292"/>
          <a:ext cx="2396996" cy="1522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Problems of Practice</a:t>
          </a:r>
        </a:p>
      </dsp:txBody>
      <dsp:txXfrm>
        <a:off x="4708763" y="423873"/>
        <a:ext cx="2307834" cy="1432930"/>
      </dsp:txXfrm>
    </dsp:sp>
    <dsp:sp modelId="{91FC48EA-306B-415B-BED6-9FD654379449}">
      <dsp:nvSpPr>
        <dsp:cNvPr id="0" name=""/>
        <dsp:cNvSpPr/>
      </dsp:nvSpPr>
      <dsp:spPr>
        <a:xfrm>
          <a:off x="3357" y="2345495"/>
          <a:ext cx="2396996" cy="1522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198B58-CB43-4F34-A730-2F1686572C38}">
      <dsp:nvSpPr>
        <dsp:cNvPr id="0" name=""/>
        <dsp:cNvSpPr/>
      </dsp:nvSpPr>
      <dsp:spPr>
        <a:xfrm>
          <a:off x="269690" y="2598511"/>
          <a:ext cx="2396996" cy="1522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250,000 case increase of Credit Card Fraud Reports from 2017 to 2020</a:t>
          </a:r>
        </a:p>
      </dsp:txBody>
      <dsp:txXfrm>
        <a:off x="314271" y="2643092"/>
        <a:ext cx="2307834" cy="1432930"/>
      </dsp:txXfrm>
    </dsp:sp>
    <dsp:sp modelId="{8AB0769F-CD6B-432C-822A-FD099521D1DF}">
      <dsp:nvSpPr>
        <dsp:cNvPr id="0" name=""/>
        <dsp:cNvSpPr/>
      </dsp:nvSpPr>
      <dsp:spPr>
        <a:xfrm>
          <a:off x="2933019" y="2345495"/>
          <a:ext cx="2396996" cy="1522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A3E168-88B7-493D-9A87-189DF5BB3FE9}">
      <dsp:nvSpPr>
        <dsp:cNvPr id="0" name=""/>
        <dsp:cNvSpPr/>
      </dsp:nvSpPr>
      <dsp:spPr>
        <a:xfrm>
          <a:off x="3199351" y="2598511"/>
          <a:ext cx="2396996" cy="1522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COVID-19 pandemic hit in early 2020, which increased online transactions</a:t>
          </a:r>
        </a:p>
      </dsp:txBody>
      <dsp:txXfrm>
        <a:off x="3243932" y="2643092"/>
        <a:ext cx="2307834" cy="1432930"/>
      </dsp:txXfrm>
    </dsp:sp>
    <dsp:sp modelId="{5E99C6CF-2B4F-489B-AC99-98810E685EE5}">
      <dsp:nvSpPr>
        <dsp:cNvPr id="0" name=""/>
        <dsp:cNvSpPr/>
      </dsp:nvSpPr>
      <dsp:spPr>
        <a:xfrm>
          <a:off x="5862680" y="2345495"/>
          <a:ext cx="2396996" cy="1522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3D3A62-0D6B-469B-B9E7-B3F76CCF838B}">
      <dsp:nvSpPr>
        <dsp:cNvPr id="0" name=""/>
        <dsp:cNvSpPr/>
      </dsp:nvSpPr>
      <dsp:spPr>
        <a:xfrm>
          <a:off x="6129013" y="2598511"/>
          <a:ext cx="2396996" cy="1522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92% of credit card fraud consists of using existing accounts.</a:t>
          </a:r>
        </a:p>
      </dsp:txBody>
      <dsp:txXfrm>
        <a:off x="6173594" y="2643092"/>
        <a:ext cx="2307834" cy="1432930"/>
      </dsp:txXfrm>
    </dsp:sp>
    <dsp:sp modelId="{AAA256AF-E924-45B4-B939-3BFB73DBFCA3}">
      <dsp:nvSpPr>
        <dsp:cNvPr id="0" name=""/>
        <dsp:cNvSpPr/>
      </dsp:nvSpPr>
      <dsp:spPr>
        <a:xfrm>
          <a:off x="8792342" y="2345495"/>
          <a:ext cx="2396996" cy="15220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7107CC-E027-4D5F-9834-3B39DECBC7D5}">
      <dsp:nvSpPr>
        <dsp:cNvPr id="0" name=""/>
        <dsp:cNvSpPr/>
      </dsp:nvSpPr>
      <dsp:spPr>
        <a:xfrm>
          <a:off x="9058675" y="2598511"/>
          <a:ext cx="2396996" cy="1522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 Virginia, it is the most reported type of fraud.</a:t>
          </a:r>
        </a:p>
      </dsp:txBody>
      <dsp:txXfrm>
        <a:off x="9103256" y="2643092"/>
        <a:ext cx="2307834" cy="1432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1F333-6C05-46A2-A1B8-D1DEDBB13C53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FDEE2-A57E-4C1F-9523-4E533E320DAB}">
      <dsp:nvSpPr>
        <dsp:cNvPr id="0" name=""/>
        <dsp:cNvSpPr/>
      </dsp:nvSpPr>
      <dsp:spPr>
        <a:xfrm>
          <a:off x="610504" y="416587"/>
          <a:ext cx="5776720" cy="83360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How are businesses responding to the challenge of credit card fraud?</a:t>
          </a:r>
        </a:p>
      </dsp:txBody>
      <dsp:txXfrm>
        <a:off x="610504" y="416587"/>
        <a:ext cx="5776720" cy="833607"/>
      </dsp:txXfrm>
    </dsp:sp>
    <dsp:sp modelId="{D46B7D6E-4B88-418D-8AB2-27895D6954A7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504E3-B589-4307-9AE5-04976A0EA72A}">
      <dsp:nvSpPr>
        <dsp:cNvPr id="0" name=""/>
        <dsp:cNvSpPr/>
      </dsp:nvSpPr>
      <dsp:spPr>
        <a:xfrm>
          <a:off x="1088431" y="1667215"/>
          <a:ext cx="5298793" cy="83360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Do these methods seem to be deterring and detecting fraud well enough for the companies?</a:t>
          </a:r>
        </a:p>
      </dsp:txBody>
      <dsp:txXfrm>
        <a:off x="1088431" y="1667215"/>
        <a:ext cx="5298793" cy="833607"/>
      </dsp:txXfrm>
    </dsp:sp>
    <dsp:sp modelId="{675B7C81-AE6B-48D4-A19C-9B9CB12F31BA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4B566F-B07E-4C99-A384-611D8591A156}">
      <dsp:nvSpPr>
        <dsp:cNvPr id="0" name=""/>
        <dsp:cNvSpPr/>
      </dsp:nvSpPr>
      <dsp:spPr>
        <a:xfrm>
          <a:off x="1088431" y="2917843"/>
          <a:ext cx="5298793" cy="83360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What do federal court cases show about the scheme and how they are caught?</a:t>
          </a:r>
        </a:p>
      </dsp:txBody>
      <dsp:txXfrm>
        <a:off x="1088431" y="2917843"/>
        <a:ext cx="5298793" cy="833607"/>
      </dsp:txXfrm>
    </dsp:sp>
    <dsp:sp modelId="{6F5875F4-CE3A-4445-B643-4F32AC9542E6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9465B-79E8-48A1-B98D-495FBEB3C523}">
      <dsp:nvSpPr>
        <dsp:cNvPr id="0" name=""/>
        <dsp:cNvSpPr/>
      </dsp:nvSpPr>
      <dsp:spPr>
        <a:xfrm>
          <a:off x="610504" y="4168472"/>
          <a:ext cx="5776720" cy="83360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Are there commonalities in the schemes reviewed in the federal court cases?</a:t>
          </a:r>
        </a:p>
      </dsp:txBody>
      <dsp:txXfrm>
        <a:off x="610504" y="4168472"/>
        <a:ext cx="5776720" cy="833607"/>
      </dsp:txXfrm>
    </dsp:sp>
    <dsp:sp modelId="{FDFFAFB2-C304-4713-8F3A-C21281EEBFC7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C70E2-2950-423B-B3E5-2BF58564563B}">
      <dsp:nvSpPr>
        <dsp:cNvPr id="0" name=""/>
        <dsp:cNvSpPr/>
      </dsp:nvSpPr>
      <dsp:spPr>
        <a:xfrm>
          <a:off x="0" y="16118"/>
          <a:ext cx="972403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27 United States District Court cases involving credit card fraud were examined</a:t>
          </a:r>
        </a:p>
      </dsp:txBody>
      <dsp:txXfrm>
        <a:off x="25759" y="41877"/>
        <a:ext cx="9672513" cy="476152"/>
      </dsp:txXfrm>
    </dsp:sp>
    <dsp:sp modelId="{5ECEF2D3-B907-4DBC-AFB6-2B29A5A84250}">
      <dsp:nvSpPr>
        <dsp:cNvPr id="0" name=""/>
        <dsp:cNvSpPr/>
      </dsp:nvSpPr>
      <dsp:spPr>
        <a:xfrm>
          <a:off x="0" y="543788"/>
          <a:ext cx="9724031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738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Eastern District and Western Distric</a:t>
          </a:r>
          <a:r>
            <a:rPr lang="en-US" sz="1700" b="0" kern="1200"/>
            <a:t>t</a:t>
          </a:r>
          <a:r>
            <a:rPr lang="en-US" sz="1700" b="0" kern="1200">
              <a:latin typeface="Calibri Light" panose="020F0302020204030204"/>
            </a:rPr>
            <a:t> of Virginia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2014 to 2020</a:t>
          </a:r>
        </a:p>
      </dsp:txBody>
      <dsp:txXfrm>
        <a:off x="0" y="543788"/>
        <a:ext cx="9724031" cy="592020"/>
      </dsp:txXfrm>
    </dsp:sp>
    <dsp:sp modelId="{12FE6EDE-835D-4F32-9FE1-904BE3C6E3AC}">
      <dsp:nvSpPr>
        <dsp:cNvPr id="0" name=""/>
        <dsp:cNvSpPr/>
      </dsp:nvSpPr>
      <dsp:spPr>
        <a:xfrm>
          <a:off x="0" y="1135809"/>
          <a:ext cx="972403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8 semi-structured interviews with Virginia-based companies</a:t>
          </a:r>
        </a:p>
      </dsp:txBody>
      <dsp:txXfrm>
        <a:off x="25759" y="1161568"/>
        <a:ext cx="9672513" cy="476152"/>
      </dsp:txXfrm>
    </dsp:sp>
    <dsp:sp modelId="{55BA759C-B216-4150-9486-04B5163A3808}">
      <dsp:nvSpPr>
        <dsp:cNvPr id="0" name=""/>
        <dsp:cNvSpPr/>
      </dsp:nvSpPr>
      <dsp:spPr>
        <a:xfrm>
          <a:off x="0" y="1663479"/>
          <a:ext cx="9724031" cy="200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738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Questions asked: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Describe a recent credit card fraud suffered by the company, if any.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Describe the primary elements of your company's credit card system integrity program.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Describe the major challenges to your company's credit card integrity program.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Describe the role of outside vendors in your credit card integrity insurance program.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Describe your companies' interactions with trade associations and other industry trade groups in maintaining credit card transactional insurance.</a:t>
          </a:r>
        </a:p>
      </dsp:txBody>
      <dsp:txXfrm>
        <a:off x="0" y="1663479"/>
        <a:ext cx="9724031" cy="2003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039B8-5BB5-46B9-8F3F-15B3407BA4EE}">
      <dsp:nvSpPr>
        <dsp:cNvPr id="0" name=""/>
        <dsp:cNvSpPr/>
      </dsp:nvSpPr>
      <dsp:spPr>
        <a:xfrm>
          <a:off x="1311069" y="1733"/>
          <a:ext cx="5244277" cy="17764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4" tIns="451223" rIns="101754" bIns="45122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5 of the 8 companies suffered from fraud</a:t>
          </a:r>
        </a:p>
      </dsp:txBody>
      <dsp:txXfrm>
        <a:off x="1311069" y="1733"/>
        <a:ext cx="5244277" cy="1776468"/>
      </dsp:txXfrm>
    </dsp:sp>
    <dsp:sp modelId="{4EB31986-8B5D-499E-BC87-E4306D0AAB5D}">
      <dsp:nvSpPr>
        <dsp:cNvPr id="0" name=""/>
        <dsp:cNvSpPr/>
      </dsp:nvSpPr>
      <dsp:spPr>
        <a:xfrm>
          <a:off x="0" y="1733"/>
          <a:ext cx="1311069" cy="1776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77" tIns="175476" rIns="69377" bIns="17547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Question 1</a:t>
          </a:r>
        </a:p>
      </dsp:txBody>
      <dsp:txXfrm>
        <a:off x="0" y="1733"/>
        <a:ext cx="1311069" cy="1776468"/>
      </dsp:txXfrm>
    </dsp:sp>
    <dsp:sp modelId="{1DEE11D6-D705-4FD7-8F7C-5FA9DA65211C}">
      <dsp:nvSpPr>
        <dsp:cNvPr id="0" name=""/>
        <dsp:cNvSpPr/>
      </dsp:nvSpPr>
      <dsp:spPr>
        <a:xfrm>
          <a:off x="1311069" y="1884789"/>
          <a:ext cx="5244277" cy="17764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4" tIns="451223" rIns="101754" bIns="451223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3 of 8 used Tokenization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kern="1200"/>
            <a:t>2 of 8 used Machine Learning Techniques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kern="1200"/>
            <a:t>3 of 8 increased Segregation of Duties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kern="1200"/>
            <a:t>All used outside vendors</a:t>
          </a:r>
        </a:p>
      </dsp:txBody>
      <dsp:txXfrm>
        <a:off x="1311069" y="1884789"/>
        <a:ext cx="5244277" cy="1776468"/>
      </dsp:txXfrm>
    </dsp:sp>
    <dsp:sp modelId="{A7B99986-2945-425D-B2E3-F010FCC441EC}">
      <dsp:nvSpPr>
        <dsp:cNvPr id="0" name=""/>
        <dsp:cNvSpPr/>
      </dsp:nvSpPr>
      <dsp:spPr>
        <a:xfrm>
          <a:off x="0" y="1884789"/>
          <a:ext cx="1311069" cy="1776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77" tIns="175476" rIns="69377" bIns="17547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Question 2</a:t>
          </a:r>
        </a:p>
      </dsp:txBody>
      <dsp:txXfrm>
        <a:off x="0" y="1884789"/>
        <a:ext cx="1311069" cy="1776468"/>
      </dsp:txXfrm>
    </dsp:sp>
    <dsp:sp modelId="{31C0B051-3A76-4F6C-90A2-CA846A3BED35}">
      <dsp:nvSpPr>
        <dsp:cNvPr id="0" name=""/>
        <dsp:cNvSpPr/>
      </dsp:nvSpPr>
      <dsp:spPr>
        <a:xfrm>
          <a:off x="1311069" y="3767845"/>
          <a:ext cx="5244277" cy="17764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4" tIns="451223" rIns="101754" bIns="451223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4 of 8 said staying ahead of the offenders committing the fraud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/>
            <a:t>1 of 8 said skimming devices is what has been difficult for them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/>
            <a:t>1 of 8 said Machine Learning Software is too manual</a:t>
          </a:r>
        </a:p>
      </dsp:txBody>
      <dsp:txXfrm>
        <a:off x="1311069" y="3767845"/>
        <a:ext cx="5244277" cy="1776468"/>
      </dsp:txXfrm>
    </dsp:sp>
    <dsp:sp modelId="{57C53501-B3AE-4904-9485-2A05A38587C3}">
      <dsp:nvSpPr>
        <dsp:cNvPr id="0" name=""/>
        <dsp:cNvSpPr/>
      </dsp:nvSpPr>
      <dsp:spPr>
        <a:xfrm>
          <a:off x="0" y="3767845"/>
          <a:ext cx="1311069" cy="17764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77" tIns="175476" rIns="69377" bIns="17547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Question 3</a:t>
          </a:r>
        </a:p>
      </dsp:txBody>
      <dsp:txXfrm>
        <a:off x="0" y="3767845"/>
        <a:ext cx="1311069" cy="17764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039B8-5BB5-46B9-8F3F-15B3407BA4EE}">
      <dsp:nvSpPr>
        <dsp:cNvPr id="0" name=""/>
        <dsp:cNvSpPr/>
      </dsp:nvSpPr>
      <dsp:spPr>
        <a:xfrm>
          <a:off x="1311069" y="487"/>
          <a:ext cx="5244277" cy="26917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4" tIns="683713" rIns="101754" bIns="68371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Every company used outside vendors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Outside Vendors used: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BB&amp;T and QuickBooks by Intuit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Square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NelNet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SafeTech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Paymentus Corporation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Lexus Nexus</a:t>
          </a:r>
        </a:p>
      </dsp:txBody>
      <dsp:txXfrm>
        <a:off x="1311069" y="487"/>
        <a:ext cx="5244277" cy="2691782"/>
      </dsp:txXfrm>
    </dsp:sp>
    <dsp:sp modelId="{4EB31986-8B5D-499E-BC87-E4306D0AAB5D}">
      <dsp:nvSpPr>
        <dsp:cNvPr id="0" name=""/>
        <dsp:cNvSpPr/>
      </dsp:nvSpPr>
      <dsp:spPr>
        <a:xfrm>
          <a:off x="0" y="487"/>
          <a:ext cx="1311069" cy="2691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77" tIns="265888" rIns="69377" bIns="265888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Question 4</a:t>
          </a:r>
        </a:p>
      </dsp:txBody>
      <dsp:txXfrm>
        <a:off x="0" y="487"/>
        <a:ext cx="1311069" cy="2691782"/>
      </dsp:txXfrm>
    </dsp:sp>
    <dsp:sp modelId="{1DEE11D6-D705-4FD7-8F7C-5FA9DA65211C}">
      <dsp:nvSpPr>
        <dsp:cNvPr id="0" name=""/>
        <dsp:cNvSpPr/>
      </dsp:nvSpPr>
      <dsp:spPr>
        <a:xfrm>
          <a:off x="1311069" y="2853776"/>
          <a:ext cx="5244277" cy="26917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54" tIns="683713" rIns="101754" bIns="68371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3 of 8 interacted with outside trade groups or organizations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They would attend conferences and symposiums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en-US" sz="15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1311069" y="2853776"/>
        <a:ext cx="5244277" cy="2691782"/>
      </dsp:txXfrm>
    </dsp:sp>
    <dsp:sp modelId="{A7B99986-2945-425D-B2E3-F010FCC441EC}">
      <dsp:nvSpPr>
        <dsp:cNvPr id="0" name=""/>
        <dsp:cNvSpPr/>
      </dsp:nvSpPr>
      <dsp:spPr>
        <a:xfrm>
          <a:off x="0" y="2853776"/>
          <a:ext cx="1311069" cy="26917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377" tIns="265888" rIns="69377" bIns="265888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Question 5</a:t>
          </a:r>
        </a:p>
      </dsp:txBody>
      <dsp:txXfrm>
        <a:off x="0" y="2853776"/>
        <a:ext cx="1311069" cy="26917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A47A4-2B82-4D38-882F-353D7E7EF53A}">
      <dsp:nvSpPr>
        <dsp:cNvPr id="0" name=""/>
        <dsp:cNvSpPr/>
      </dsp:nvSpPr>
      <dsp:spPr>
        <a:xfrm>
          <a:off x="247460" y="183027"/>
          <a:ext cx="943802" cy="94380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D08D615-2F9B-4255-A33D-026508DCB480}">
      <dsp:nvSpPr>
        <dsp:cNvPr id="0" name=""/>
        <dsp:cNvSpPr/>
      </dsp:nvSpPr>
      <dsp:spPr>
        <a:xfrm>
          <a:off x="719362" y="183027"/>
          <a:ext cx="5035533" cy="943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sentences and fines that are being imposed on the offenders appear insufficient to deter potential fraudsters much less those who are committing credit card fraud.</a:t>
          </a:r>
        </a:p>
      </dsp:txBody>
      <dsp:txXfrm>
        <a:off x="719362" y="183027"/>
        <a:ext cx="5035533" cy="943802"/>
      </dsp:txXfrm>
    </dsp:sp>
    <dsp:sp modelId="{40CEA723-7233-4A58-A8DB-05E13BCE1103}">
      <dsp:nvSpPr>
        <dsp:cNvPr id="0" name=""/>
        <dsp:cNvSpPr/>
      </dsp:nvSpPr>
      <dsp:spPr>
        <a:xfrm>
          <a:off x="247460" y="1126830"/>
          <a:ext cx="943802" cy="94380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75CB588-0900-4DF2-8228-38BD39911435}">
      <dsp:nvSpPr>
        <dsp:cNvPr id="0" name=""/>
        <dsp:cNvSpPr/>
      </dsp:nvSpPr>
      <dsp:spPr>
        <a:xfrm>
          <a:off x="719362" y="1126830"/>
          <a:ext cx="5035533" cy="943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It does not appear that small businesses seem as affected by credit card fraud as the larger corporations are.</a:t>
          </a:r>
        </a:p>
      </dsp:txBody>
      <dsp:txXfrm>
        <a:off x="719362" y="1126830"/>
        <a:ext cx="5035533" cy="943802"/>
      </dsp:txXfrm>
    </dsp:sp>
    <dsp:sp modelId="{A0AF1E97-85B9-4544-92C2-30782C3C9291}">
      <dsp:nvSpPr>
        <dsp:cNvPr id="0" name=""/>
        <dsp:cNvSpPr/>
      </dsp:nvSpPr>
      <dsp:spPr>
        <a:xfrm>
          <a:off x="247460" y="2070633"/>
          <a:ext cx="943802" cy="94380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F164AC-EE07-4166-89EC-CDF6ADFB6A35}">
      <dsp:nvSpPr>
        <dsp:cNvPr id="0" name=""/>
        <dsp:cNvSpPr/>
      </dsp:nvSpPr>
      <dsp:spPr>
        <a:xfrm>
          <a:off x="719362" y="2070633"/>
          <a:ext cx="5035533" cy="943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It appears that most companies are outsourcing these security measures.</a:t>
          </a:r>
        </a:p>
      </dsp:txBody>
      <dsp:txXfrm>
        <a:off x="719362" y="2070633"/>
        <a:ext cx="5035533" cy="943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F5D52-4A58-4ACB-BA00-32418AB95377}" type="datetimeFigureOut">
              <a:t>4/15/2022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CDD26-EA56-481F-AF0D-AD4AEBAF2FB5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1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CDD26-EA56-481F-AF0D-AD4AEBAF2FB5}" type="slidenum">
              <a:rPr lang="en-US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1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CDD26-EA56-481F-AF0D-AD4AEBAF2FB5}" type="slidenum"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059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CDD26-EA56-481F-AF0D-AD4AEBAF2FB5}" type="slidenum">
              <a:rPr lang="en-US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7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CDD26-EA56-481F-AF0D-AD4AEBAF2FB5}" type="slidenum"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98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CDD26-EA56-481F-AF0D-AD4AEBAF2FB5}" type="slidenum"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8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CDD26-EA56-481F-AF0D-AD4AEBAF2FB5}" type="slidenum">
              <a:rPr lang="en-US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43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CDD26-EA56-481F-AF0D-AD4AEBAF2FB5}" type="slidenum">
              <a:rPr lang="en-US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8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FFF93-7E99-48EE-A23F-5C76CC43D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5151A-7F30-4978-B7EA-068201184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46D-1009-47D3-8634-9A918D83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A6E79-7F75-4817-BD44-0B862A68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1248D-F611-4C3F-B8D3-4913E45D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1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4D6DE-9414-4BAE-9B36-C8A1FCAE5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FDDE75-5512-4108-8F93-B3D8ED8E0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2225B-6D31-4077-A96A-E807C03F6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D8251-BA17-4049-A91F-50CC43FF4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4F609-13D9-4F61-AAB7-ABCF761F3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9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0D4FA-67FF-40B5-8A36-3276378C7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DD4F0-BE67-4DFA-B902-DFC0C046A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D2964-2367-4AB2-A453-C65E0FC5F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44980-6B43-4F42-8EF5-5707946C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1C8EA-3574-40CE-8D55-E8904673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8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A560-00A0-4812-AD06-622530508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1044B-74CE-4EB6-A58B-AF436C0D5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F8BE1-4E5A-4C9C-ACA5-D48A54951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B3F4F-E65E-4932-BF84-AF45773E0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CE106-EDEE-4899-9D46-A64BE83C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3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61F87-07AD-45A4-9338-0AC1C3354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9C0ED-03AD-45BA-92EA-B5A0D6443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ABD6B-B063-44C3-9437-99F9443D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14DDF-9665-4D7E-87D1-BF4C11B9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99F79-C4A6-4A39-945D-41BB98FFB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1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A6546-35AE-4E17-AB98-EBA1B2429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131C1-116C-4BA9-8D68-EE2607B0D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B9797-64FE-4E94-892F-03CCC3B6E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CF84F-AF2B-4BA1-8090-470204EE0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5D955-0B76-4057-9A49-8BBDF4C7D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52341-EA59-4A2B-B80E-1199613B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27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5D60B-87B3-4FFD-AFD5-DE2BEFC34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CBCE0-0D35-439D-AB72-6699A9623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CFE6B-C425-40BD-A66D-E15D68759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106A76-4502-4F78-B85F-7CFDD4BCE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433D5C-415E-4D43-A860-B08E4320BA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53F32-AB7C-4A84-B2D1-227017028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7FE92E-A9AF-4836-BBBB-EC3D87612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31A3B3-A223-481E-8FA0-89C012524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0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A6D4B-3578-40B2-B503-9D3622847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34724-BB8F-4A23-9AD5-03232ADB4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C45B5-38A2-48FF-B0F6-AEE22648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44BD0-B873-4A88-92C0-54DF6E1A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45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072F0-16A2-4D73-A59B-5E118E2E5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CB5AB4-BE83-4BB5-86E7-970EC092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09D8D-3B60-4097-BB36-9BD43B537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6EE3D-765D-46E3-83BF-28A420C3E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9A397-26AA-4A56-B327-CC87B95C3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DA782-7E3B-4713-816A-AF3EB75A0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B6B83-BD57-459C-B27F-4BE07884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D23D3-DDAE-4F41-B7D3-58034B1B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6F1E2-1F67-46DC-9860-E6FB478C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8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EFA85-94C2-4567-B56B-85A6D173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76A9D-0D10-4D53-88FE-19A4DEE5C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44721-792A-40A6-9249-B4BD5430F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0D712-A57B-4344-AAD8-918D02843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2B52E-70B7-408A-8B27-FFCBC9471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28425-489E-493C-A963-658D2463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1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EEA41E-18BD-4794-95E3-521CD023A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87F20-3F3E-4B5A-B607-B61703DA1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1460D-F467-4B24-886F-0DC58E8F0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14293-0230-4B41-8BB7-32E45E6A81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23A5A-B813-4293-BA3D-0C25E7504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3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tc.gov/reports/consumer-sentinel-network-data-book-2020" TargetMode="External"/><Relationship Id="rId2" Type="http://schemas.openxmlformats.org/officeDocument/2006/relationships/hyperlink" Target="https://www.fbi.gov/scams-and-safety/common-scams-and-crimes/credit-card-frau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dtheftcenter.org/wp-content/uploads/2021/03/03.25.2020_2020-Annual-Report_FINAL-optimized.pdf" TargetMode="External"/><Relationship Id="rId5" Type="http://schemas.openxmlformats.org/officeDocument/2006/relationships/hyperlink" Target="https://arxiv.org/abs/1904.10604" TargetMode="External"/><Relationship Id="rId4" Type="http://schemas.openxmlformats.org/officeDocument/2006/relationships/hyperlink" Target="https://www.ftc.gov/policy/reports/policy-reports/commission-staff-reports/consumer-sentinel-network-data-book-2017/mai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dirty="0">
                <a:solidFill>
                  <a:srgbClr val="FFFFFF"/>
                </a:solidFill>
                <a:latin typeface="Times New Roman"/>
                <a:cs typeface="Calibri Light"/>
              </a:rPr>
              <a:t>"What's in Your Wallet?":</a:t>
            </a:r>
            <a:br>
              <a:rPr lang="en-US" sz="4400" dirty="0">
                <a:solidFill>
                  <a:srgbClr val="FFFFFF"/>
                </a:solidFill>
                <a:latin typeface="Times New Roman"/>
                <a:cs typeface="Calibri Light"/>
              </a:rPr>
            </a:br>
            <a:r>
              <a:rPr lang="en-US" sz="4400" dirty="0">
                <a:solidFill>
                  <a:srgbClr val="FFFFFF"/>
                </a:solidFill>
                <a:latin typeface="Times New Roman"/>
                <a:cs typeface="Calibri Light"/>
              </a:rPr>
              <a:t>A Survey of Federal Prosecution of Credit Card Schemes in Virginia and How Businesses Respond to the Challenge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cap="none" dirty="0">
                <a:latin typeface="Times New Roman"/>
                <a:cs typeface="Calibri Light"/>
              </a:rPr>
              <a:t>Courtney M. Streeby</a:t>
            </a:r>
          </a:p>
          <a:p>
            <a:pPr algn="l"/>
            <a:r>
              <a:rPr lang="en-US" cap="none" dirty="0">
                <a:latin typeface="Times New Roman"/>
                <a:cs typeface="Calibri Light"/>
              </a:rPr>
              <a:t>Radford University</a:t>
            </a:r>
          </a:p>
          <a:p>
            <a:pPr algn="l"/>
            <a:r>
              <a:rPr lang="en-US" dirty="0">
                <a:latin typeface="Times New Roman"/>
                <a:cs typeface="Calibri Light"/>
              </a:rPr>
              <a:t>April</a:t>
            </a:r>
            <a:r>
              <a:rPr lang="en-US" cap="none" dirty="0">
                <a:latin typeface="Times New Roman"/>
                <a:cs typeface="Calibri Light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DF3F49-087F-0810-1092-D44D9EDFF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Results from Federal Court Cases Continued...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EBC73671-CA02-02D2-905F-8D0A50BAE0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3706771"/>
              </p:ext>
            </p:extLst>
          </p:nvPr>
        </p:nvGraphicFramePr>
        <p:xfrm>
          <a:off x="874426" y="2086130"/>
          <a:ext cx="10443417" cy="407703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71103">
                  <a:extLst>
                    <a:ext uri="{9D8B030D-6E8A-4147-A177-3AD203B41FA5}">
                      <a16:colId xmlns:a16="http://schemas.microsoft.com/office/drawing/2014/main" val="619831536"/>
                    </a:ext>
                  </a:extLst>
                </a:gridCol>
                <a:gridCol w="619253">
                  <a:extLst>
                    <a:ext uri="{9D8B030D-6E8A-4147-A177-3AD203B41FA5}">
                      <a16:colId xmlns:a16="http://schemas.microsoft.com/office/drawing/2014/main" val="2033034344"/>
                    </a:ext>
                  </a:extLst>
                </a:gridCol>
                <a:gridCol w="1155490">
                  <a:extLst>
                    <a:ext uri="{9D8B030D-6E8A-4147-A177-3AD203B41FA5}">
                      <a16:colId xmlns:a16="http://schemas.microsoft.com/office/drawing/2014/main" val="3299883815"/>
                    </a:ext>
                  </a:extLst>
                </a:gridCol>
                <a:gridCol w="621786">
                  <a:extLst>
                    <a:ext uri="{9D8B030D-6E8A-4147-A177-3AD203B41FA5}">
                      <a16:colId xmlns:a16="http://schemas.microsoft.com/office/drawing/2014/main" val="2407504749"/>
                    </a:ext>
                  </a:extLst>
                </a:gridCol>
                <a:gridCol w="2170450">
                  <a:extLst>
                    <a:ext uri="{9D8B030D-6E8A-4147-A177-3AD203B41FA5}">
                      <a16:colId xmlns:a16="http://schemas.microsoft.com/office/drawing/2014/main" val="121172402"/>
                    </a:ext>
                  </a:extLst>
                </a:gridCol>
                <a:gridCol w="599680">
                  <a:extLst>
                    <a:ext uri="{9D8B030D-6E8A-4147-A177-3AD203B41FA5}">
                      <a16:colId xmlns:a16="http://schemas.microsoft.com/office/drawing/2014/main" val="2839259091"/>
                    </a:ext>
                  </a:extLst>
                </a:gridCol>
                <a:gridCol w="3435244">
                  <a:extLst>
                    <a:ext uri="{9D8B030D-6E8A-4147-A177-3AD203B41FA5}">
                      <a16:colId xmlns:a16="http://schemas.microsoft.com/office/drawing/2014/main" val="1014118913"/>
                    </a:ext>
                  </a:extLst>
                </a:gridCol>
                <a:gridCol w="670411">
                  <a:extLst>
                    <a:ext uri="{9D8B030D-6E8A-4147-A177-3AD203B41FA5}">
                      <a16:colId xmlns:a16="http://schemas.microsoft.com/office/drawing/2014/main" val="895974952"/>
                    </a:ext>
                  </a:extLst>
                </a:gridCol>
              </a:tblGrid>
              <a:tr h="59919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# of People Involved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New or Existing Accounts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Methods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Charges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61012"/>
                  </a:ext>
                </a:extLst>
              </a:tr>
              <a:tr h="419438">
                <a:tc>
                  <a:txBody>
                    <a:bodyPr/>
                    <a:lstStyle/>
                    <a:p>
                      <a:r>
                        <a:rPr lang="en-US" dirty="0"/>
                        <a:t>&lt;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Stealing credit cards/numbers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Aggravated Identity Theft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427102"/>
                  </a:ext>
                </a:extLst>
              </a:tr>
              <a:tr h="419438">
                <a:tc>
                  <a:txBody>
                    <a:bodyPr/>
                    <a:lstStyle/>
                    <a:p>
                      <a:r>
                        <a:rPr lang="en-US" dirty="0"/>
                        <a:t>1 to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 to steal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Conspiracy to Commit Access Device Fraud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227500"/>
                  </a:ext>
                </a:extLst>
              </a:tr>
              <a:tr h="259653">
                <a:tc>
                  <a:txBody>
                    <a:bodyPr/>
                    <a:lstStyle/>
                    <a:p>
                      <a:r>
                        <a:rPr lang="en-US" dirty="0"/>
                        <a:t>&gt;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Bank Fraud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8829"/>
                  </a:ext>
                </a:extLst>
              </a:tr>
              <a:tr h="4194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Bank Fraud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Conspiracy to Commit Wire and Bank Fraud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83205"/>
                  </a:ext>
                </a:extLst>
              </a:tr>
              <a:tr h="41943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Wire Fraud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Conspiracy to Commit Wire Fraud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405191"/>
                  </a:ext>
                </a:extLst>
              </a:tr>
              <a:tr h="24966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Access Device Fraud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910466"/>
                  </a:ext>
                </a:extLst>
              </a:tr>
              <a:tr h="24966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Mail Fraud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123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283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4694F4-8FBE-7AB5-4284-76662CF98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US" sz="4000" dirty="0">
                <a:cs typeface="Calibri Light"/>
              </a:rPr>
              <a:t>Findings and Conclusion</a:t>
            </a:r>
            <a:endParaRPr lang="en-US" sz="4000" dirty="0"/>
          </a:p>
        </p:txBody>
      </p:sp>
      <p:pic>
        <p:nvPicPr>
          <p:cNvPr id="24" name="Picture 24">
            <a:extLst>
              <a:ext uri="{FF2B5EF4-FFF2-40B4-BE49-F238E27FC236}">
                <a16:creationId xmlns:a16="http://schemas.microsoft.com/office/drawing/2014/main" id="{9E91BA80-B946-C935-DB70-734F2A594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14" y="1824432"/>
            <a:ext cx="4763425" cy="3309797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2" name="Content Placeholder 2">
            <a:extLst>
              <a:ext uri="{FF2B5EF4-FFF2-40B4-BE49-F238E27FC236}">
                <a16:creationId xmlns:a16="http://schemas.microsoft.com/office/drawing/2014/main" id="{F27C5412-8689-04DB-1C8A-8A08E72BE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773152"/>
              </p:ext>
            </p:extLst>
          </p:nvPr>
        </p:nvGraphicFramePr>
        <p:xfrm>
          <a:off x="5596502" y="2405894"/>
          <a:ext cx="5754896" cy="3197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8067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D62E6A-A7C7-2393-B835-2F3F2404E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707019"/>
          </a:xfrm>
        </p:spPr>
        <p:txBody>
          <a:bodyPr anchor="b">
            <a:normAutofit/>
          </a:bodyPr>
          <a:lstStyle/>
          <a:p>
            <a:r>
              <a:rPr lang="en-US" sz="4000" dirty="0">
                <a:cs typeface="Calibri Light"/>
              </a:rPr>
              <a:t>Key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7E83C-D4EC-11D1-7EA6-0A7F6685D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1615440"/>
            <a:ext cx="9688296" cy="4257327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-457200">
              <a:buNone/>
            </a:pPr>
            <a:r>
              <a:rPr lang="en-US" sz="1700" dirty="0">
                <a:ea typeface="+mn-lt"/>
                <a:cs typeface="+mn-lt"/>
              </a:rPr>
              <a:t>Federal Bureau of Investigation (n.d.). </a:t>
            </a:r>
            <a:r>
              <a:rPr lang="en-US" sz="1700" i="1" dirty="0">
                <a:ea typeface="+mn-lt"/>
                <a:cs typeface="+mn-lt"/>
              </a:rPr>
              <a:t>Credit Card Fraud</a:t>
            </a:r>
            <a:r>
              <a:rPr lang="en-US" sz="1700" dirty="0">
                <a:ea typeface="+mn-lt"/>
                <a:cs typeface="+mn-lt"/>
              </a:rPr>
              <a:t>. Retrieved November 24, 2021, from </a:t>
            </a:r>
            <a:r>
              <a:rPr lang="en-US" sz="1700" u="sng" dirty="0">
                <a:ea typeface="+mn-lt"/>
                <a:cs typeface="+mn-lt"/>
                <a:hlinkClick r:id="rId2"/>
              </a:rPr>
              <a:t>https://www.fbi.gov/scams-and-safety/common-scams-and-crimes/credit-card-fraud</a:t>
            </a:r>
            <a:endParaRPr lang="en-US" sz="1700" dirty="0">
              <a:ea typeface="+mn-lt"/>
              <a:cs typeface="+mn-lt"/>
            </a:endParaRPr>
          </a:p>
          <a:p>
            <a:pPr marL="0" indent="-457200">
              <a:buNone/>
            </a:pPr>
            <a:r>
              <a:rPr lang="en-US" sz="1700" dirty="0">
                <a:ea typeface="+mn-lt"/>
                <a:cs typeface="+mn-lt"/>
              </a:rPr>
              <a:t>Federal Trade Commission. (2021). </a:t>
            </a:r>
            <a:r>
              <a:rPr lang="en-US" sz="1700" i="1" dirty="0">
                <a:ea typeface="+mn-lt"/>
                <a:cs typeface="+mn-lt"/>
              </a:rPr>
              <a:t>Consumer Sentinel Network Data Book 2020. </a:t>
            </a:r>
            <a:r>
              <a:rPr lang="en-US" sz="1700" dirty="0">
                <a:ea typeface="+mn-lt"/>
                <a:cs typeface="+mn-lt"/>
              </a:rPr>
              <a:t>Federal Trade Commission. Retrieved August 2, 2021, from </a:t>
            </a:r>
            <a:r>
              <a:rPr lang="en-US" sz="1700" u="sng" dirty="0">
                <a:ea typeface="+mn-lt"/>
                <a:cs typeface="+mn-lt"/>
                <a:hlinkClick r:id="rId3"/>
              </a:rPr>
              <a:t>https://www.ftc.gov/reports/consumer-sentinel-network-data-book-2020</a:t>
            </a:r>
            <a:r>
              <a:rPr lang="en-US" sz="1700" dirty="0">
                <a:ea typeface="+mn-lt"/>
                <a:cs typeface="+mn-lt"/>
              </a:rPr>
              <a:t>.</a:t>
            </a:r>
          </a:p>
          <a:p>
            <a:pPr marL="0" indent="-457200">
              <a:buNone/>
            </a:pPr>
            <a:r>
              <a:rPr lang="en-US" sz="1700" dirty="0">
                <a:ea typeface="+mn-lt"/>
                <a:cs typeface="+mn-lt"/>
              </a:rPr>
              <a:t>Federal Trade Commission. (2018). </a:t>
            </a:r>
            <a:r>
              <a:rPr lang="en-US" sz="1700" i="1" dirty="0">
                <a:ea typeface="+mn-lt"/>
                <a:cs typeface="+mn-lt"/>
              </a:rPr>
              <a:t>Consumer Sentinel Network Data Book 2017. </a:t>
            </a:r>
            <a:r>
              <a:rPr lang="en-US" sz="1700" dirty="0">
                <a:ea typeface="+mn-lt"/>
                <a:cs typeface="+mn-lt"/>
              </a:rPr>
              <a:t>Federal Trade Commission. Retrieved August 2, 2021, from </a:t>
            </a:r>
            <a:r>
              <a:rPr lang="en-US" sz="1700" u="sng" dirty="0">
                <a:ea typeface="+mn-lt"/>
                <a:cs typeface="+mn-lt"/>
                <a:hlinkClick r:id="rId4"/>
              </a:rPr>
              <a:t>https://www.ftc.gov/policy/reports/policy-reports/commission-staff-reports/consumer-sentinel-network-data-book-2017/main</a:t>
            </a:r>
            <a:endParaRPr lang="en-US" sz="1700" dirty="0">
              <a:cs typeface="Calibri" panose="020F0502020204030204"/>
            </a:endParaRPr>
          </a:p>
          <a:p>
            <a:pPr marL="0" indent="-457200">
              <a:buNone/>
            </a:pPr>
            <a:r>
              <a:rPr lang="en-US" sz="1700" dirty="0">
                <a:ea typeface="+mn-lt"/>
                <a:cs typeface="+mn-lt"/>
              </a:rPr>
              <a:t>Niu, X., Wang, L., Yang, X. (2019). A Comparison Study of Credit Card Fraud Detection: Supervised versus Unsupervised. </a:t>
            </a:r>
            <a:r>
              <a:rPr lang="en-US" sz="1700" i="1" dirty="0">
                <a:ea typeface="+mn-lt"/>
                <a:cs typeface="+mn-lt"/>
              </a:rPr>
              <a:t>ArXiv. </a:t>
            </a:r>
            <a:r>
              <a:rPr lang="en-US" sz="1700" dirty="0">
                <a:ea typeface="+mn-lt"/>
                <a:cs typeface="+mn-lt"/>
                <a:hlinkClick r:id="rId5"/>
              </a:rPr>
              <a:t>https://arxiv.org/abs/1904.10604</a:t>
            </a:r>
            <a:r>
              <a:rPr lang="en-US" sz="1700" dirty="0">
                <a:ea typeface="+mn-lt"/>
                <a:cs typeface="+mn-lt"/>
              </a:rPr>
              <a:t>.</a:t>
            </a:r>
          </a:p>
          <a:p>
            <a:pPr marL="0" indent="-457200">
              <a:buNone/>
            </a:pPr>
            <a:r>
              <a:rPr lang="en-US" sz="1700" dirty="0">
                <a:ea typeface="+mn-lt"/>
                <a:cs typeface="+mn-lt"/>
              </a:rPr>
              <a:t>Identity Theft Resource Center. (2021). </a:t>
            </a:r>
            <a:r>
              <a:rPr lang="en-US" sz="1700" i="1" dirty="0">
                <a:ea typeface="+mn-lt"/>
                <a:cs typeface="+mn-lt"/>
              </a:rPr>
              <a:t>2020 Annual Report.</a:t>
            </a:r>
            <a:r>
              <a:rPr lang="en-US" sz="1700" dirty="0">
                <a:ea typeface="+mn-lt"/>
                <a:cs typeface="+mn-lt"/>
              </a:rPr>
              <a:t> Identity Theft Resource Center. Retrieved August 2, 2021, from </a:t>
            </a:r>
            <a:r>
              <a:rPr lang="en-US" sz="1700" u="sng" dirty="0">
                <a:ea typeface="+mn-lt"/>
                <a:cs typeface="+mn-lt"/>
                <a:hlinkClick r:id="rId6"/>
              </a:rPr>
              <a:t>https://www.idtheftcenter.org/wp-content/uploads/2021/03/03.25.2020_2020-Annual-Report_FINAL-optimized.pdf</a:t>
            </a:r>
            <a:endParaRPr lang="en-US" sz="1700" dirty="0">
              <a:ea typeface="+mn-lt"/>
              <a:cs typeface="+mn-lt"/>
            </a:endParaRPr>
          </a:p>
          <a:p>
            <a:pPr marL="0" indent="-457200">
              <a:buNone/>
            </a:pPr>
            <a:endParaRPr lang="en-US" sz="1700" u="sng" dirty="0">
              <a:ea typeface="+mn-lt"/>
              <a:cs typeface="+mn-lt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04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B5D0B6-02C4-E860-6A75-68C6CF83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08" y="857251"/>
            <a:ext cx="4747280" cy="30980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3" name="Graphic 52" descr="Question mark">
            <a:extLst>
              <a:ext uri="{FF2B5EF4-FFF2-40B4-BE49-F238E27FC236}">
                <a16:creationId xmlns:a16="http://schemas.microsoft.com/office/drawing/2014/main" id="{5D4F95D3-BB94-B470-4315-99DBC1982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1874" y="2108877"/>
            <a:ext cx="2654533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1">
            <a:extLst>
              <a:ext uri="{FF2B5EF4-FFF2-40B4-BE49-F238E27FC236}">
                <a16:creationId xmlns:a16="http://schemas.microsoft.com/office/drawing/2014/main" id="{2596F992-698C-48C0-9D89-70DA4CE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E7BFF8DC-0AE7-4AD2-9B28-2E5F26D62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7E0162AD-C6E5-4BF8-A453-76ADB3687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31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3DA458A-4A8B-42B8-98B5-2E267D1B11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904988"/>
              </p:ext>
            </p:extLst>
          </p:nvPr>
        </p:nvGraphicFramePr>
        <p:xfrm>
          <a:off x="365760" y="762000"/>
          <a:ext cx="11459029" cy="4246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293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1C480B-2BFD-C869-1A1B-E7F726E97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Research Questions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6D2A59A2-044C-47AC-9C9F-0B5D195BDA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6442864"/>
              </p:ext>
            </p:extLst>
          </p:nvPr>
        </p:nvGraphicFramePr>
        <p:xfrm>
          <a:off x="5654199" y="719665"/>
          <a:ext cx="646380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105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3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2FC61-FA20-5F6D-B6A2-E8FBF52E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Background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3E49FF3E-A890-50DB-467B-4A2D898FC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188" y="1942417"/>
            <a:ext cx="5475621" cy="4664562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buFont typeface="Courier New"/>
              <a:buChar char="o"/>
            </a:pPr>
            <a:r>
              <a:rPr lang="en-US" sz="2000" dirty="0">
                <a:cs typeface="Calibri" panose="020F0502020204030204"/>
              </a:rPr>
              <a:t>Definition of Credit Card Fraud</a:t>
            </a:r>
          </a:p>
          <a:p>
            <a:pPr marL="840740" lvl="2">
              <a:buFont typeface="Courier New"/>
              <a:buChar char="o"/>
            </a:pPr>
            <a:r>
              <a:rPr lang="en-US" sz="1600" dirty="0">
                <a:cs typeface="Calibri" panose="020F0502020204030204"/>
              </a:rPr>
              <a:t>"the unauthorized use of a credit or debit card, or similar payment tool...to fraudulently obtain money or property" - Federal Bureau of Investigation</a:t>
            </a:r>
          </a:p>
          <a:p>
            <a:pPr>
              <a:buFont typeface="Courier New"/>
              <a:buChar char="o"/>
            </a:pPr>
            <a:r>
              <a:rPr lang="en-US" sz="2000" dirty="0">
                <a:cs typeface="Calibri" panose="020F0502020204030204"/>
              </a:rPr>
              <a:t>Automated methods for reviewing transactions are the most desirable methods of detecting and deterring credit card fraud</a:t>
            </a:r>
          </a:p>
          <a:p>
            <a:pPr>
              <a:buFont typeface="Courier New"/>
              <a:buChar char="o"/>
            </a:pPr>
            <a:r>
              <a:rPr lang="en-US" sz="2000" dirty="0">
                <a:cs typeface="Calibri" panose="020F0502020204030204"/>
              </a:rPr>
              <a:t>Common methods of detection and prevention</a:t>
            </a:r>
          </a:p>
          <a:p>
            <a:pPr marL="840740" lvl="2">
              <a:buFont typeface="Courier New"/>
              <a:buChar char="o"/>
            </a:pPr>
            <a:r>
              <a:rPr lang="en-US" sz="1800" dirty="0">
                <a:cs typeface="Calibri" panose="020F0502020204030204"/>
              </a:rPr>
              <a:t>Machine Learning Methods </a:t>
            </a:r>
          </a:p>
          <a:p>
            <a:pPr marL="1297940" lvl="3">
              <a:buFont typeface="Courier New"/>
              <a:buChar char="o"/>
            </a:pPr>
            <a:r>
              <a:rPr lang="en-US" sz="1600" dirty="0">
                <a:cs typeface="Calibri" panose="020F0502020204030204"/>
              </a:rPr>
              <a:t>Artificial Neural Networks</a:t>
            </a:r>
          </a:p>
          <a:p>
            <a:pPr marL="840740" lvl="2">
              <a:buFont typeface="Courier New"/>
              <a:buChar char="o"/>
            </a:pPr>
            <a:r>
              <a:rPr lang="en-US" sz="1800" dirty="0">
                <a:cs typeface="Calibri" panose="020F0502020204030204"/>
              </a:rPr>
              <a:t>Transaction Window Bagging</a:t>
            </a:r>
          </a:p>
        </p:txBody>
      </p:sp>
      <p:pic>
        <p:nvPicPr>
          <p:cNvPr id="3" name="Picture 3" descr="Graphical user interface, icon&#10;&#10;Description automatically generated">
            <a:extLst>
              <a:ext uri="{FF2B5EF4-FFF2-40B4-BE49-F238E27FC236}">
                <a16:creationId xmlns:a16="http://schemas.microsoft.com/office/drawing/2014/main" id="{43D2C9C6-84CB-AF6E-8C1C-53639E2EE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0484" y="2924814"/>
            <a:ext cx="6073035" cy="316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8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4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0ECC3C-B1D0-010D-EE58-60251711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Methodology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53" name="Content Placeholder 2">
            <a:extLst>
              <a:ext uri="{FF2B5EF4-FFF2-40B4-BE49-F238E27FC236}">
                <a16:creationId xmlns:a16="http://schemas.microsoft.com/office/drawing/2014/main" id="{B2CBE580-BE5B-7AFA-3C18-5A5E397588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599" y="2318197"/>
          <a:ext cx="9724031" cy="368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842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F2EE04-D156-40E4-0D36-EFB88CD6E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Results from Interviews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18DF5E0A-6C6E-7ABD-C160-7310DBBC4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474628"/>
              </p:ext>
            </p:extLst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666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F2EE04-D156-40E4-0D36-EFB88CD6E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  <a:cs typeface="Calibri Light"/>
              </a:rPr>
              <a:t>Results from Interviews Continued...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18DF5E0A-6C6E-7ABD-C160-7310DBBC4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54221"/>
              </p:ext>
            </p:extLst>
          </p:nvPr>
        </p:nvGraphicFramePr>
        <p:xfrm>
          <a:off x="4810259" y="649480"/>
          <a:ext cx="655534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572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DF3F49-087F-0810-1092-D44D9EDFF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Results from Federal Court Cases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EBC73671-CA02-02D2-905F-8D0A50BAE0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977505"/>
              </p:ext>
            </p:extLst>
          </p:nvPr>
        </p:nvGraphicFramePr>
        <p:xfrm>
          <a:off x="1698013" y="2432538"/>
          <a:ext cx="8798086" cy="353276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53289">
                  <a:extLst>
                    <a:ext uri="{9D8B030D-6E8A-4147-A177-3AD203B41FA5}">
                      <a16:colId xmlns:a16="http://schemas.microsoft.com/office/drawing/2014/main" val="619831536"/>
                    </a:ext>
                  </a:extLst>
                </a:gridCol>
                <a:gridCol w="1002631">
                  <a:extLst>
                    <a:ext uri="{9D8B030D-6E8A-4147-A177-3AD203B41FA5}">
                      <a16:colId xmlns:a16="http://schemas.microsoft.com/office/drawing/2014/main" val="2033034344"/>
                    </a:ext>
                  </a:extLst>
                </a:gridCol>
                <a:gridCol w="2782302">
                  <a:extLst>
                    <a:ext uri="{9D8B030D-6E8A-4147-A177-3AD203B41FA5}">
                      <a16:colId xmlns:a16="http://schemas.microsoft.com/office/drawing/2014/main" val="3299883815"/>
                    </a:ext>
                  </a:extLst>
                </a:gridCol>
                <a:gridCol w="902366">
                  <a:extLst>
                    <a:ext uri="{9D8B030D-6E8A-4147-A177-3AD203B41FA5}">
                      <a16:colId xmlns:a16="http://schemas.microsoft.com/office/drawing/2014/main" val="2407504749"/>
                    </a:ext>
                  </a:extLst>
                </a:gridCol>
                <a:gridCol w="1704472">
                  <a:extLst>
                    <a:ext uri="{9D8B030D-6E8A-4147-A177-3AD203B41FA5}">
                      <a16:colId xmlns:a16="http://schemas.microsoft.com/office/drawing/2014/main" val="121172402"/>
                    </a:ext>
                  </a:extLst>
                </a:gridCol>
                <a:gridCol w="1153026">
                  <a:extLst>
                    <a:ext uri="{9D8B030D-6E8A-4147-A177-3AD203B41FA5}">
                      <a16:colId xmlns:a16="http://schemas.microsoft.com/office/drawing/2014/main" val="2839259091"/>
                    </a:ext>
                  </a:extLst>
                </a:gridCol>
              </a:tblGrid>
              <a:tr h="93688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Scheme Length (Months)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Amount of Fraud ($)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Sentence (Months)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3005961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 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to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42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 to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$100,000 to 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 to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22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&gt;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 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to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8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 to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83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to 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629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 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916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6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36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DF3F49-087F-0810-1092-D44D9EDFF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>Results from Federal Court Cases Continued...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EBC73671-CA02-02D2-905F-8D0A50BAE0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735097"/>
              </p:ext>
            </p:extLst>
          </p:nvPr>
        </p:nvGraphicFramePr>
        <p:xfrm>
          <a:off x="1074295" y="2748196"/>
          <a:ext cx="10031625" cy="30324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940708">
                  <a:extLst>
                    <a:ext uri="{9D8B030D-6E8A-4147-A177-3AD203B41FA5}">
                      <a16:colId xmlns:a16="http://schemas.microsoft.com/office/drawing/2014/main" val="619831536"/>
                    </a:ext>
                  </a:extLst>
                </a:gridCol>
                <a:gridCol w="747355">
                  <a:extLst>
                    <a:ext uri="{9D8B030D-6E8A-4147-A177-3AD203B41FA5}">
                      <a16:colId xmlns:a16="http://schemas.microsoft.com/office/drawing/2014/main" val="2033034344"/>
                    </a:ext>
                  </a:extLst>
                </a:gridCol>
                <a:gridCol w="1405327">
                  <a:extLst>
                    <a:ext uri="{9D8B030D-6E8A-4147-A177-3AD203B41FA5}">
                      <a16:colId xmlns:a16="http://schemas.microsoft.com/office/drawing/2014/main" val="3299883815"/>
                    </a:ext>
                  </a:extLst>
                </a:gridCol>
                <a:gridCol w="718276">
                  <a:extLst>
                    <a:ext uri="{9D8B030D-6E8A-4147-A177-3AD203B41FA5}">
                      <a16:colId xmlns:a16="http://schemas.microsoft.com/office/drawing/2014/main" val="2407504749"/>
                    </a:ext>
                  </a:extLst>
                </a:gridCol>
                <a:gridCol w="1405327">
                  <a:extLst>
                    <a:ext uri="{9D8B030D-6E8A-4147-A177-3AD203B41FA5}">
                      <a16:colId xmlns:a16="http://schemas.microsoft.com/office/drawing/2014/main" val="121172402"/>
                    </a:ext>
                  </a:extLst>
                </a:gridCol>
                <a:gridCol w="733892">
                  <a:extLst>
                    <a:ext uri="{9D8B030D-6E8A-4147-A177-3AD203B41FA5}">
                      <a16:colId xmlns:a16="http://schemas.microsoft.com/office/drawing/2014/main" val="2839259091"/>
                    </a:ext>
                  </a:extLst>
                </a:gridCol>
                <a:gridCol w="1296024">
                  <a:extLst>
                    <a:ext uri="{9D8B030D-6E8A-4147-A177-3AD203B41FA5}">
                      <a16:colId xmlns:a16="http://schemas.microsoft.com/office/drawing/2014/main" val="1014118913"/>
                    </a:ext>
                  </a:extLst>
                </a:gridCol>
                <a:gridCol w="784716">
                  <a:extLst>
                    <a:ext uri="{9D8B030D-6E8A-4147-A177-3AD203B41FA5}">
                      <a16:colId xmlns:a16="http://schemas.microsoft.com/office/drawing/2014/main" val="895974952"/>
                    </a:ext>
                  </a:extLst>
                </a:gridCol>
              </a:tblGrid>
              <a:tr h="1046188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Sentence ($)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# of Real Person Victims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# of Financial Institution Victims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# of Non-Financial Institution Victims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61012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r>
                        <a:rPr lang="en-US" dirty="0"/>
                        <a:t>&lt; 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&lt;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427102"/>
                  </a:ext>
                </a:extLst>
              </a:tr>
              <a:tr h="493776">
                <a:tc>
                  <a:txBody>
                    <a:bodyPr/>
                    <a:lstStyle/>
                    <a:p>
                      <a:r>
                        <a:rPr lang="en-US" dirty="0"/>
                        <a:t>$100,000 to 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to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&gt;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227500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r>
                        <a:rPr lang="en-US" dirty="0"/>
                        <a:t>&gt; 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38829"/>
                  </a:ext>
                </a:extLst>
              </a:tr>
              <a:tr h="497493">
                <a:tc>
                  <a:txBody>
                    <a:bodyPr/>
                    <a:lstStyle/>
                    <a:p>
                      <a:r>
                        <a:rPr lang="en-US" dirty="0"/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4283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79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923</Words>
  <Application>Microsoft Office PowerPoint</Application>
  <PresentationFormat>Widescreen</PresentationFormat>
  <Paragraphs>178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Times New Roman</vt:lpstr>
      <vt:lpstr>Office Theme</vt:lpstr>
      <vt:lpstr>"What's in Your Wallet?": A Survey of Federal Prosecution of Credit Card Schemes in Virginia and How Businesses Respond to the Challenge</vt:lpstr>
      <vt:lpstr>PowerPoint Presentation</vt:lpstr>
      <vt:lpstr>Research Questions</vt:lpstr>
      <vt:lpstr>Background</vt:lpstr>
      <vt:lpstr>Methodology</vt:lpstr>
      <vt:lpstr>Results from Interviews</vt:lpstr>
      <vt:lpstr>Results from Interviews Continued...</vt:lpstr>
      <vt:lpstr>Results from Federal Court Cases</vt:lpstr>
      <vt:lpstr>Results from Federal Court Cases Continued...</vt:lpstr>
      <vt:lpstr>Results from Federal Court Cases Continued...</vt:lpstr>
      <vt:lpstr>Findings and Conclusion</vt:lpstr>
      <vt:lpstr>Key References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Streeby, Courtney</cp:lastModifiedBy>
  <cp:revision>202</cp:revision>
  <dcterms:created xsi:type="dcterms:W3CDTF">2022-03-22T18:16:55Z</dcterms:created>
  <dcterms:modified xsi:type="dcterms:W3CDTF">2022-04-15T21:59:58Z</dcterms:modified>
</cp:coreProperties>
</file>