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4"/>
  </p:sldMasterIdLst>
  <p:handoutMasterIdLst>
    <p:handoutMasterId r:id="rId6"/>
  </p:handoutMasterIdLst>
  <p:sldIdLst>
    <p:sldId id="260" r:id="rId5"/>
  </p:sldIdLst>
  <p:sldSz cx="43891200" cy="32918400"/>
  <p:notesSz cx="201041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4" userDrawn="1">
          <p15:clr>
            <a:srgbClr val="A4A3A4"/>
          </p15:clr>
        </p15:guide>
        <p15:guide id="2" pos="2764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443"/>
    <a:srgbClr val="212325"/>
    <a:srgbClr val="646A6E"/>
    <a:srgbClr val="BA0C2F"/>
    <a:srgbClr val="BB003E"/>
    <a:srgbClr val="BD003A"/>
    <a:srgbClr val="4C566C"/>
    <a:srgbClr val="414042"/>
    <a:srgbClr val="B80012"/>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5714" autoAdjust="0"/>
  </p:normalViewPr>
  <p:slideViewPr>
    <p:cSldViewPr>
      <p:cViewPr>
        <p:scale>
          <a:sx n="21" d="100"/>
          <a:sy n="21" d="100"/>
        </p:scale>
        <p:origin x="2856" y="248"/>
      </p:cViewPr>
      <p:guideLst>
        <p:guide orient="horz" pos="20734"/>
        <p:guide pos="27646"/>
      </p:guideLst>
    </p:cSldViewPr>
  </p:slideViewPr>
  <p:notesTextViewPr>
    <p:cViewPr>
      <p:scale>
        <a:sx n="100" d="100"/>
        <a:sy n="100" d="100"/>
      </p:scale>
      <p:origin x="0" y="0"/>
    </p:cViewPr>
  </p:notesTextViewPr>
  <p:notesViewPr>
    <p:cSldViewPr>
      <p:cViewPr varScale="1">
        <p:scale>
          <a:sx n="53" d="100"/>
          <a:sy n="53"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3A4DC1-46BA-4D62-8802-6E4CFF0819D7}"/>
              </a:ext>
            </a:extLst>
          </p:cNvPr>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75E78BC-9D80-465A-B457-46146D93DC40}"/>
              </a:ext>
            </a:extLst>
          </p:cNvPr>
          <p:cNvSpPr>
            <a:spLocks noGrp="1"/>
          </p:cNvSpPr>
          <p:nvPr>
            <p:ph type="dt" sz="quarter" idx="1"/>
          </p:nvPr>
        </p:nvSpPr>
        <p:spPr>
          <a:xfrm>
            <a:off x="11387138" y="0"/>
            <a:ext cx="8712200" cy="755650"/>
          </a:xfrm>
          <a:prstGeom prst="rect">
            <a:avLst/>
          </a:prstGeom>
        </p:spPr>
        <p:txBody>
          <a:bodyPr vert="horz" lIns="91440" tIns="45720" rIns="91440" bIns="45720" rtlCol="0"/>
          <a:lstStyle>
            <a:lvl1pPr algn="r">
              <a:defRPr sz="1200"/>
            </a:lvl1pPr>
          </a:lstStyle>
          <a:p>
            <a:fld id="{4A41759C-FF5D-4700-8E98-9195A256A7CE}" type="datetimeFigureOut">
              <a:rPr lang="en-US" smtClean="0"/>
              <a:t>12/11/24</a:t>
            </a:fld>
            <a:endParaRPr lang="en-US"/>
          </a:p>
        </p:txBody>
      </p:sp>
      <p:sp>
        <p:nvSpPr>
          <p:cNvPr id="4" name="Footer Placeholder 3">
            <a:extLst>
              <a:ext uri="{FF2B5EF4-FFF2-40B4-BE49-F238E27FC236}">
                <a16:creationId xmlns:a16="http://schemas.microsoft.com/office/drawing/2014/main" id="{B329C85B-6BD7-458E-9906-A5181BDFA614}"/>
              </a:ext>
            </a:extLst>
          </p:cNvPr>
          <p:cNvSpPr>
            <a:spLocks noGrp="1"/>
          </p:cNvSpPr>
          <p:nvPr>
            <p:ph type="ftr" sz="quarter" idx="2"/>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34B636-AA70-4DF5-ACD3-7B065208F2A3}"/>
              </a:ext>
            </a:extLst>
          </p:cNvPr>
          <p:cNvSpPr>
            <a:spLocks noGrp="1"/>
          </p:cNvSpPr>
          <p:nvPr>
            <p:ph type="sldNum" sz="quarter" idx="3"/>
          </p:nvPr>
        </p:nvSpPr>
        <p:spPr>
          <a:xfrm>
            <a:off x="11387138" y="14331950"/>
            <a:ext cx="8712200" cy="755650"/>
          </a:xfrm>
          <a:prstGeom prst="rect">
            <a:avLst/>
          </a:prstGeom>
        </p:spPr>
        <p:txBody>
          <a:bodyPr vert="horz" lIns="91440" tIns="45720" rIns="91440" bIns="45720" rtlCol="0" anchor="b"/>
          <a:lstStyle>
            <a:lvl1pPr algn="r">
              <a:defRPr sz="1200"/>
            </a:lvl1pPr>
          </a:lstStyle>
          <a:p>
            <a:fld id="{F510175D-BC38-4146-B565-0DAF67ED18BA}" type="slidenum">
              <a:rPr lang="en-US" smtClean="0"/>
              <a:t>‹#›</a:t>
            </a:fld>
            <a:endParaRPr lang="en-US"/>
          </a:p>
        </p:txBody>
      </p:sp>
    </p:spTree>
    <p:extLst>
      <p:ext uri="{BB962C8B-B14F-4D97-AF65-F5344CB8AC3E}">
        <p14:creationId xmlns:p14="http://schemas.microsoft.com/office/powerpoint/2010/main" val="33286804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earch-Poster-Unit Logo">
    <p:spTree>
      <p:nvGrpSpPr>
        <p:cNvPr id="1" name=""/>
        <p:cNvGrpSpPr/>
        <p:nvPr/>
      </p:nvGrpSpPr>
      <p:grpSpPr>
        <a:xfrm>
          <a:off x="0" y="0"/>
          <a:ext cx="0" cy="0"/>
          <a:chOff x="0" y="0"/>
          <a:chExt cx="0" cy="0"/>
        </a:xfrm>
      </p:grpSpPr>
      <p:sp>
        <p:nvSpPr>
          <p:cNvPr id="14" name="Text Placeholder 21">
            <a:extLst>
              <a:ext uri="{FF2B5EF4-FFF2-40B4-BE49-F238E27FC236}">
                <a16:creationId xmlns:a16="http://schemas.microsoft.com/office/drawing/2014/main" id="{1D7828A8-55C1-4FAA-B331-18A9A1036B17}"/>
              </a:ext>
            </a:extLst>
          </p:cNvPr>
          <p:cNvSpPr>
            <a:spLocks noGrp="1"/>
          </p:cNvSpPr>
          <p:nvPr>
            <p:ph type="body" sz="quarter" idx="18" hasCustomPrompt="1"/>
          </p:nvPr>
        </p:nvSpPr>
        <p:spPr>
          <a:xfrm>
            <a:off x="1752600" y="1295400"/>
            <a:ext cx="31997904" cy="2153891"/>
          </a:xfrm>
          <a:prstGeom prst="rect">
            <a:avLst/>
          </a:prstGeom>
        </p:spPr>
        <p:txBody>
          <a:bodyPr>
            <a:normAutofit/>
          </a:bodyPr>
          <a:lstStyle>
            <a:lvl1pPr marL="0" indent="0">
              <a:buNone/>
              <a:defRPr sz="14000" b="0" baseline="0">
                <a:ln>
                  <a:solidFill>
                    <a:sysClr val="windowText" lastClr="000000"/>
                  </a:solidFill>
                </a:ln>
                <a:solidFill>
                  <a:schemeClr val="accent1"/>
                </a:solidFill>
                <a:latin typeface="+mj-lt"/>
                <a:ea typeface="Buckeye Serif Black" panose="00000A00000000000000" pitchFamily="50" charset="0"/>
              </a:defRPr>
            </a:lvl1pPr>
          </a:lstStyle>
          <a:p>
            <a:pPr lvl="0"/>
            <a:r>
              <a:rPr kumimoji="0" lang="en-US" sz="14400" b="1" i="0" u="none" strike="noStrike" kern="1200" cap="none" spc="-513" normalizeH="0" baseline="0" noProof="0" dirty="0">
                <a:ln>
                  <a:noFill/>
                </a:ln>
                <a:solidFill>
                  <a:srgbClr val="646A6E"/>
                </a:solidFill>
                <a:effectLst/>
                <a:uLnTx/>
                <a:uFillTx/>
                <a:latin typeface="Buckeye Serif" panose="00000500000000000000" pitchFamily="50" charset="0"/>
                <a:ea typeface="Buckeye Serif" pitchFamily="2" charset="0"/>
                <a:cs typeface="+mj-cs"/>
              </a:rPr>
              <a:t>Re</a:t>
            </a:r>
            <a:r>
              <a:rPr kumimoji="0" lang="en-US" sz="14400" b="1" i="0" u="none" strike="noStrike" kern="1200" cap="none" spc="-426" normalizeH="0" baseline="0" noProof="0" dirty="0">
                <a:ln>
                  <a:noFill/>
                </a:ln>
                <a:solidFill>
                  <a:srgbClr val="646A6E"/>
                </a:solidFill>
                <a:effectLst/>
                <a:uLnTx/>
                <a:uFillTx/>
                <a:latin typeface="Buckeye Serif" panose="00000500000000000000" pitchFamily="50" charset="0"/>
                <a:ea typeface="Buckeye Serif" pitchFamily="2" charset="0"/>
                <a:cs typeface="+mj-cs"/>
              </a:rPr>
              <a:t>s</a:t>
            </a:r>
            <a:r>
              <a:rPr kumimoji="0" lang="en-US" sz="14400" b="1" i="0" u="none" strike="noStrike" kern="1200" cap="none" spc="-371" normalizeH="0" baseline="0" noProof="0" dirty="0">
                <a:ln>
                  <a:noFill/>
                </a:ln>
                <a:solidFill>
                  <a:srgbClr val="646A6E"/>
                </a:solidFill>
                <a:effectLst/>
                <a:uLnTx/>
                <a:uFillTx/>
                <a:latin typeface="Buckeye Serif" panose="00000500000000000000" pitchFamily="50" charset="0"/>
                <a:ea typeface="Buckeye Serif" pitchFamily="2" charset="0"/>
                <a:cs typeface="+mj-cs"/>
              </a:rPr>
              <a:t>e</a:t>
            </a:r>
            <a:r>
              <a:rPr kumimoji="0" lang="en-US" sz="14400" b="1" i="0" u="none" strike="noStrike" kern="1200" cap="none" spc="-306" normalizeH="0" baseline="0" noProof="0" dirty="0">
                <a:ln>
                  <a:noFill/>
                </a:ln>
                <a:solidFill>
                  <a:srgbClr val="646A6E"/>
                </a:solidFill>
                <a:effectLst/>
                <a:uLnTx/>
                <a:uFillTx/>
                <a:latin typeface="Buckeye Serif" panose="00000500000000000000" pitchFamily="50" charset="0"/>
                <a:ea typeface="Buckeye Serif" pitchFamily="2" charset="0"/>
                <a:cs typeface="+mj-cs"/>
              </a:rPr>
              <a:t>a</a:t>
            </a:r>
            <a:r>
              <a:rPr kumimoji="0" lang="en-US" sz="14400" b="1" i="0" u="none" strike="noStrike" kern="1200" cap="none" spc="-404" normalizeH="0" baseline="0" noProof="0" dirty="0">
                <a:ln>
                  <a:noFill/>
                </a:ln>
                <a:solidFill>
                  <a:srgbClr val="646A6E"/>
                </a:solidFill>
                <a:effectLst/>
                <a:uLnTx/>
                <a:uFillTx/>
                <a:latin typeface="Buckeye Serif" panose="00000500000000000000" pitchFamily="50" charset="0"/>
                <a:ea typeface="Buckeye Serif" pitchFamily="2" charset="0"/>
                <a:cs typeface="+mj-cs"/>
              </a:rPr>
              <a:t>r</a:t>
            </a:r>
            <a:r>
              <a:rPr kumimoji="0" lang="en-US" sz="14400" b="1" i="0" u="none" strike="noStrike" kern="1200" cap="none" spc="-349" normalizeH="0" baseline="0" noProof="0" dirty="0">
                <a:ln>
                  <a:noFill/>
                </a:ln>
                <a:solidFill>
                  <a:srgbClr val="646A6E"/>
                </a:solidFill>
                <a:effectLst/>
                <a:uLnTx/>
                <a:uFillTx/>
                <a:latin typeface="Buckeye Serif" panose="00000500000000000000" pitchFamily="50" charset="0"/>
                <a:ea typeface="Buckeye Serif" pitchFamily="2" charset="0"/>
                <a:cs typeface="+mj-cs"/>
              </a:rPr>
              <a:t>c</a:t>
            </a:r>
            <a:r>
              <a:rPr kumimoji="0" lang="en-US" sz="14400" b="1" i="0" u="none" strike="noStrike" kern="1200" cap="none" spc="0" normalizeH="0" baseline="0" noProof="0" dirty="0">
                <a:ln>
                  <a:noFill/>
                </a:ln>
                <a:solidFill>
                  <a:srgbClr val="646A6E"/>
                </a:solidFill>
                <a:effectLst/>
                <a:uLnTx/>
                <a:uFillTx/>
                <a:latin typeface="Buckeye Serif" panose="00000500000000000000" pitchFamily="50" charset="0"/>
                <a:ea typeface="Buckeye Serif" pitchFamily="2" charset="0"/>
                <a:cs typeface="+mj-cs"/>
              </a:rPr>
              <a:t>h</a:t>
            </a:r>
            <a:r>
              <a:rPr kumimoji="0" lang="en-US" sz="14400" b="1" i="0" u="none" strike="noStrike" kern="1200" cap="none" spc="11" normalizeH="0" baseline="0" noProof="0" dirty="0">
                <a:ln>
                  <a:noFill/>
                </a:ln>
                <a:solidFill>
                  <a:srgbClr val="646A6E"/>
                </a:solidFill>
                <a:effectLst/>
                <a:uLnTx/>
                <a:uFillTx/>
                <a:latin typeface="Buckeye Serif" panose="00000500000000000000" pitchFamily="50" charset="0"/>
                <a:ea typeface="Buckeye Serif" pitchFamily="2" charset="0"/>
                <a:cs typeface="+mj-cs"/>
              </a:rPr>
              <a:t> </a:t>
            </a:r>
            <a:r>
              <a:rPr kumimoji="0" lang="en-US" sz="14400" b="1" i="0" u="none" strike="noStrike" kern="1200" cap="none" spc="-306" normalizeH="0" baseline="0" noProof="0" dirty="0">
                <a:ln>
                  <a:noFill/>
                </a:ln>
                <a:solidFill>
                  <a:srgbClr val="646A6E"/>
                </a:solidFill>
                <a:effectLst/>
                <a:uLnTx/>
                <a:uFillTx/>
                <a:latin typeface="Buckeye Serif" panose="00000500000000000000" pitchFamily="50" charset="0"/>
                <a:ea typeface="Buckeye Serif" pitchFamily="2" charset="0"/>
                <a:cs typeface="+mj-cs"/>
              </a:rPr>
              <a:t>S</a:t>
            </a:r>
            <a:r>
              <a:rPr kumimoji="0" lang="en-US" sz="14400" b="1" i="0" u="none" strike="noStrike" kern="1200" cap="none" spc="-284" normalizeH="0" baseline="0" noProof="0" dirty="0">
                <a:ln>
                  <a:noFill/>
                </a:ln>
                <a:solidFill>
                  <a:srgbClr val="646A6E"/>
                </a:solidFill>
                <a:effectLst/>
                <a:uLnTx/>
                <a:uFillTx/>
                <a:latin typeface="Buckeye Serif" panose="00000500000000000000" pitchFamily="50" charset="0"/>
                <a:ea typeface="Buckeye Serif" pitchFamily="2" charset="0"/>
                <a:cs typeface="+mj-cs"/>
              </a:rPr>
              <a:t>t</a:t>
            </a:r>
            <a:r>
              <a:rPr kumimoji="0" lang="en-US" sz="14400" b="1" i="0" u="none" strike="noStrike" kern="1200" cap="none" spc="-240" normalizeH="0" baseline="0" noProof="0" dirty="0">
                <a:ln>
                  <a:noFill/>
                </a:ln>
                <a:solidFill>
                  <a:srgbClr val="646A6E"/>
                </a:solidFill>
                <a:effectLst/>
                <a:uLnTx/>
                <a:uFillTx/>
                <a:latin typeface="Buckeye Serif" panose="00000500000000000000" pitchFamily="50" charset="0"/>
                <a:ea typeface="Buckeye Serif" pitchFamily="2" charset="0"/>
                <a:cs typeface="+mj-cs"/>
              </a:rPr>
              <a:t>u</a:t>
            </a:r>
            <a:r>
              <a:rPr kumimoji="0" lang="en-US" sz="14400" b="1" i="0" u="none" strike="noStrike" kern="1200" cap="none" spc="-218" normalizeH="0" baseline="0" noProof="0" dirty="0">
                <a:ln>
                  <a:noFill/>
                </a:ln>
                <a:solidFill>
                  <a:srgbClr val="646A6E"/>
                </a:solidFill>
                <a:effectLst/>
                <a:uLnTx/>
                <a:uFillTx/>
                <a:latin typeface="Buckeye Serif" panose="00000500000000000000" pitchFamily="50" charset="0"/>
                <a:ea typeface="Buckeye Serif" pitchFamily="2" charset="0"/>
                <a:cs typeface="+mj-cs"/>
              </a:rPr>
              <a:t>d</a:t>
            </a:r>
            <a:r>
              <a:rPr kumimoji="0" lang="en-US" sz="14400" b="1" i="0" u="none" strike="noStrike" kern="1200" cap="none" spc="-87" normalizeH="0" baseline="0" noProof="0" dirty="0">
                <a:ln>
                  <a:noFill/>
                </a:ln>
                <a:solidFill>
                  <a:srgbClr val="646A6E"/>
                </a:solidFill>
                <a:effectLst/>
                <a:uLnTx/>
                <a:uFillTx/>
                <a:latin typeface="Buckeye Serif" panose="00000500000000000000" pitchFamily="50" charset="0"/>
                <a:ea typeface="Buckeye Serif" pitchFamily="2" charset="0"/>
                <a:cs typeface="+mj-cs"/>
              </a:rPr>
              <a:t>y Title</a:t>
            </a:r>
            <a:br>
              <a:rPr kumimoji="0" lang="en-US" sz="14400" b="1" i="0" u="none" strike="noStrike" kern="1200" cap="none" spc="-87" normalizeH="0" baseline="0" noProof="0" dirty="0">
                <a:ln>
                  <a:noFill/>
                </a:ln>
                <a:solidFill>
                  <a:srgbClr val="646A6E"/>
                </a:solidFill>
                <a:effectLst/>
                <a:uLnTx/>
                <a:uFillTx/>
                <a:latin typeface="Buckeye Serif" panose="00000500000000000000" pitchFamily="50" charset="0"/>
                <a:ea typeface="Buckeye Serif" pitchFamily="2" charset="0"/>
                <a:cs typeface="+mj-cs"/>
              </a:rPr>
            </a:br>
            <a:r>
              <a:rPr kumimoji="0" lang="en-US" sz="14400" b="1" i="0" u="none" strike="noStrike" kern="1200" cap="none" spc="-87" normalizeH="0" baseline="0" noProof="0" dirty="0">
                <a:ln>
                  <a:noFill/>
                </a:ln>
                <a:solidFill>
                  <a:srgbClr val="646A6E"/>
                </a:solidFill>
                <a:effectLst/>
                <a:uLnTx/>
                <a:uFillTx/>
                <a:latin typeface="Buckeye Serif" panose="00000500000000000000" pitchFamily="50" charset="0"/>
                <a:ea typeface="Buckeye Serif" pitchFamily="2" charset="0"/>
                <a:cs typeface="+mj-cs"/>
              </a:rPr>
              <a:t>line two as needed</a:t>
            </a:r>
            <a:endParaRPr lang="en-US" dirty="0"/>
          </a:p>
        </p:txBody>
      </p:sp>
      <p:sp>
        <p:nvSpPr>
          <p:cNvPr id="15" name="Text Placeholder 24">
            <a:extLst>
              <a:ext uri="{FF2B5EF4-FFF2-40B4-BE49-F238E27FC236}">
                <a16:creationId xmlns:a16="http://schemas.microsoft.com/office/drawing/2014/main" id="{60C05F0A-C056-44EB-983E-7BA7E84C6822}"/>
              </a:ext>
            </a:extLst>
          </p:cNvPr>
          <p:cNvSpPr>
            <a:spLocks noGrp="1"/>
          </p:cNvSpPr>
          <p:nvPr>
            <p:ph type="body" sz="quarter" idx="19" hasCustomPrompt="1"/>
          </p:nvPr>
        </p:nvSpPr>
        <p:spPr>
          <a:xfrm>
            <a:off x="1670304" y="5410200"/>
            <a:ext cx="29794200" cy="1295400"/>
          </a:xfrm>
          <a:prstGeom prst="rect">
            <a:avLst/>
          </a:prstGeom>
        </p:spPr>
        <p:txBody>
          <a:bodyPr/>
          <a:lstStyle>
            <a:lvl1pPr>
              <a:defRPr sz="4800" b="1" i="0">
                <a:solidFill>
                  <a:srgbClr val="212325"/>
                </a:solidFill>
                <a:latin typeface="Buckeye Sans 2 SemiBold" pitchFamily="2" charset="77"/>
              </a:defRPr>
            </a:lvl1pPr>
            <a:lvl2pPr marL="457207" indent="0">
              <a:buNone/>
              <a:defRPr/>
            </a:lvl2pPr>
          </a:lstStyle>
          <a:p>
            <a:pPr marL="27719" marR="0" lvl="0" indent="0" algn="l" defTabSz="783762" rtl="0" eaLnBrk="1" fontAlgn="auto" latinLnBrk="0" hangingPunct="1">
              <a:lnSpc>
                <a:spcPts val="5969"/>
              </a:lnSpc>
              <a:spcBef>
                <a:spcPts val="0"/>
              </a:spcBef>
              <a:spcAft>
                <a:spcPts val="0"/>
              </a:spcAft>
              <a:buClrTx/>
              <a:buSzTx/>
              <a:buFontTx/>
              <a:buNone/>
              <a:tabLst/>
              <a:defRPr/>
            </a:pPr>
            <a:r>
              <a:rPr kumimoji="0" lang="en-US" sz="5001" b="1" i="0" u="none" strike="noStrike" kern="1200" cap="none" spc="-76" normalizeH="0" baseline="0" noProof="0" dirty="0">
                <a:ln>
                  <a:noFill/>
                </a:ln>
                <a:solidFill>
                  <a:srgbClr val="3F4443"/>
                </a:solidFill>
                <a:effectLst/>
                <a:uLnTx/>
                <a:uFillTx/>
                <a:latin typeface="Buckeye Sans" pitchFamily="2" charset="77"/>
                <a:ea typeface="+mn-ea"/>
                <a:cs typeface="Arial"/>
              </a:rPr>
              <a:t>Presenter name, associates and collaborators (include department name in credentials)</a:t>
            </a:r>
            <a:br>
              <a:rPr kumimoji="0" lang="en-US" sz="5001" b="1" i="0" u="none" strike="noStrike" kern="1200" cap="none" spc="-76" normalizeH="0" baseline="0" noProof="0" dirty="0">
                <a:ln>
                  <a:noFill/>
                </a:ln>
                <a:solidFill>
                  <a:srgbClr val="3F4443"/>
                </a:solidFill>
                <a:effectLst/>
                <a:uLnTx/>
                <a:uFillTx/>
                <a:latin typeface="Buckeye Sans" pitchFamily="2" charset="77"/>
                <a:ea typeface="+mn-ea"/>
                <a:cs typeface="Arial"/>
              </a:rPr>
            </a:br>
            <a:r>
              <a:rPr kumimoji="0" lang="en-US" sz="5001" b="1" i="0" u="none" strike="noStrike" kern="1200" cap="none" spc="-76" normalizeH="0" baseline="0" noProof="0" dirty="0">
                <a:ln>
                  <a:noFill/>
                </a:ln>
                <a:solidFill>
                  <a:srgbClr val="3F4443"/>
                </a:solidFill>
                <a:effectLst/>
                <a:uLnTx/>
                <a:uFillTx/>
                <a:latin typeface="Buckeye Sans" pitchFamily="2" charset="77"/>
                <a:ea typeface="+mn-ea"/>
                <a:cs typeface="Arial"/>
              </a:rPr>
              <a:t>Line two for presenters</a:t>
            </a:r>
            <a:endParaRPr kumimoji="0" lang="en-US" sz="5001" b="1" i="0" u="none" strike="noStrike" kern="1200" cap="none" spc="0" normalizeH="0" baseline="0" noProof="0" dirty="0">
              <a:ln>
                <a:noFill/>
              </a:ln>
              <a:solidFill>
                <a:srgbClr val="3F4443"/>
              </a:solidFill>
              <a:effectLst/>
              <a:uLnTx/>
              <a:uFillTx/>
              <a:latin typeface="Buckeye Sans" pitchFamily="2" charset="77"/>
              <a:ea typeface="+mn-ea"/>
              <a:cs typeface="Arial"/>
            </a:endParaRPr>
          </a:p>
        </p:txBody>
      </p:sp>
      <p:sp>
        <p:nvSpPr>
          <p:cNvPr id="6" name="Content Placeholder 7">
            <a:extLst>
              <a:ext uri="{FF2B5EF4-FFF2-40B4-BE49-F238E27FC236}">
                <a16:creationId xmlns:a16="http://schemas.microsoft.com/office/drawing/2014/main" id="{50E5F3AD-C797-4C52-8D74-B5CB18F8BE30}"/>
              </a:ext>
            </a:extLst>
          </p:cNvPr>
          <p:cNvSpPr>
            <a:spLocks noGrp="1"/>
          </p:cNvSpPr>
          <p:nvPr>
            <p:ph sz="quarter" idx="10" hasCustomPrompt="1"/>
          </p:nvPr>
        </p:nvSpPr>
        <p:spPr>
          <a:xfrm>
            <a:off x="1800934" y="8741227"/>
            <a:ext cx="9061704" cy="685800"/>
          </a:xfrm>
          <a:prstGeom prst="rect">
            <a:avLst/>
          </a:prstGeom>
        </p:spPr>
        <p:txBody>
          <a:bodyPr/>
          <a:lstStyle>
            <a:lvl1pPr marL="0" indent="0">
              <a:buNone/>
              <a:defRPr sz="36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7" name="Content Placeholder 7">
            <a:extLst>
              <a:ext uri="{FF2B5EF4-FFF2-40B4-BE49-F238E27FC236}">
                <a16:creationId xmlns:a16="http://schemas.microsoft.com/office/drawing/2014/main" id="{3D3ACE07-7BBC-4F8C-8766-FCCD5189247E}"/>
              </a:ext>
            </a:extLst>
          </p:cNvPr>
          <p:cNvSpPr>
            <a:spLocks noGrp="1"/>
          </p:cNvSpPr>
          <p:nvPr>
            <p:ph sz="quarter" idx="11" hasCustomPrompt="1"/>
          </p:nvPr>
        </p:nvSpPr>
        <p:spPr>
          <a:xfrm>
            <a:off x="1800934" y="9546773"/>
            <a:ext cx="9061704" cy="685800"/>
          </a:xfrm>
          <a:prstGeom prst="rect">
            <a:avLst/>
          </a:prstGeom>
        </p:spPr>
        <p:txBody>
          <a:bodyPr/>
          <a:lstStyle>
            <a:lvl1pPr marL="0" indent="0">
              <a:buNone/>
              <a:defRPr sz="2600" b="0" i="0" baseline="0">
                <a:solidFill>
                  <a:srgbClr val="3F4443"/>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a:t>
            </a:r>
          </a:p>
        </p:txBody>
      </p:sp>
      <p:sp>
        <p:nvSpPr>
          <p:cNvPr id="8" name="Text Placeholder 13">
            <a:extLst>
              <a:ext uri="{FF2B5EF4-FFF2-40B4-BE49-F238E27FC236}">
                <a16:creationId xmlns:a16="http://schemas.microsoft.com/office/drawing/2014/main" id="{9690D600-B130-4644-8EC9-A779DBC55FFC}"/>
              </a:ext>
            </a:extLst>
          </p:cNvPr>
          <p:cNvSpPr>
            <a:spLocks noGrp="1"/>
          </p:cNvSpPr>
          <p:nvPr>
            <p:ph type="body" sz="quarter" idx="12" hasCustomPrompt="1"/>
          </p:nvPr>
        </p:nvSpPr>
        <p:spPr>
          <a:xfrm>
            <a:off x="1790741" y="103849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9" name="Content Placeholder 7">
            <a:extLst>
              <a:ext uri="{FF2B5EF4-FFF2-40B4-BE49-F238E27FC236}">
                <a16:creationId xmlns:a16="http://schemas.microsoft.com/office/drawing/2014/main" id="{46EAB47C-F292-40E9-AB99-424846F2D30A}"/>
              </a:ext>
            </a:extLst>
          </p:cNvPr>
          <p:cNvSpPr>
            <a:spLocks noGrp="1"/>
          </p:cNvSpPr>
          <p:nvPr>
            <p:ph sz="quarter" idx="13" hasCustomPrompt="1"/>
          </p:nvPr>
        </p:nvSpPr>
        <p:spPr>
          <a:xfrm>
            <a:off x="1807030" y="13770427"/>
            <a:ext cx="9061704" cy="685800"/>
          </a:xfrm>
          <a:prstGeom prst="rect">
            <a:avLst/>
          </a:prstGeom>
        </p:spPr>
        <p:txBody>
          <a:bodyPr/>
          <a:lstStyle>
            <a:lvl1pPr marL="0" indent="0">
              <a:buNone/>
              <a:defRPr sz="36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10" name="Content Placeholder 7">
            <a:extLst>
              <a:ext uri="{FF2B5EF4-FFF2-40B4-BE49-F238E27FC236}">
                <a16:creationId xmlns:a16="http://schemas.microsoft.com/office/drawing/2014/main" id="{11D8B94F-F92F-4903-BDFC-A014BE7FA67D}"/>
              </a:ext>
            </a:extLst>
          </p:cNvPr>
          <p:cNvSpPr>
            <a:spLocks noGrp="1"/>
          </p:cNvSpPr>
          <p:nvPr>
            <p:ph sz="quarter" idx="14" hasCustomPrompt="1"/>
          </p:nvPr>
        </p:nvSpPr>
        <p:spPr>
          <a:xfrm>
            <a:off x="1807030" y="14575973"/>
            <a:ext cx="9061704" cy="685800"/>
          </a:xfrm>
          <a:prstGeom prst="rect">
            <a:avLst/>
          </a:prstGeom>
        </p:spPr>
        <p:txBody>
          <a:bodyPr/>
          <a:lstStyle>
            <a:lvl1pPr marL="0" indent="0">
              <a:buNone/>
              <a:defRPr sz="2700" b="0" i="0">
                <a:solidFill>
                  <a:srgbClr val="3F4443"/>
                </a:solidFill>
                <a:latin typeface="Buckeye Sans"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a:t>
            </a:r>
          </a:p>
        </p:txBody>
      </p:sp>
      <p:sp>
        <p:nvSpPr>
          <p:cNvPr id="11" name="Text Placeholder 13">
            <a:extLst>
              <a:ext uri="{FF2B5EF4-FFF2-40B4-BE49-F238E27FC236}">
                <a16:creationId xmlns:a16="http://schemas.microsoft.com/office/drawing/2014/main" id="{73DDAD7F-4018-47CC-AB8F-6D4CA23BBBE7}"/>
              </a:ext>
            </a:extLst>
          </p:cNvPr>
          <p:cNvSpPr>
            <a:spLocks noGrp="1"/>
          </p:cNvSpPr>
          <p:nvPr>
            <p:ph type="body" sz="quarter" idx="15" hasCustomPrompt="1"/>
          </p:nvPr>
        </p:nvSpPr>
        <p:spPr>
          <a:xfrm>
            <a:off x="1796837" y="153379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12" name="Content Placeholder 7">
            <a:extLst>
              <a:ext uri="{FF2B5EF4-FFF2-40B4-BE49-F238E27FC236}">
                <a16:creationId xmlns:a16="http://schemas.microsoft.com/office/drawing/2014/main" id="{2C094538-7DA9-4DE9-AEFC-FE677C99C0DF}"/>
              </a:ext>
            </a:extLst>
          </p:cNvPr>
          <p:cNvSpPr>
            <a:spLocks noGrp="1"/>
          </p:cNvSpPr>
          <p:nvPr>
            <p:ph sz="quarter" idx="16" hasCustomPrompt="1"/>
          </p:nvPr>
        </p:nvSpPr>
        <p:spPr>
          <a:xfrm>
            <a:off x="1807030" y="18494827"/>
            <a:ext cx="9061704" cy="685800"/>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13" name="Text Placeholder 13">
            <a:extLst>
              <a:ext uri="{FF2B5EF4-FFF2-40B4-BE49-F238E27FC236}">
                <a16:creationId xmlns:a16="http://schemas.microsoft.com/office/drawing/2014/main" id="{350D44B0-AABD-4C99-A43E-5266789D24B2}"/>
              </a:ext>
            </a:extLst>
          </p:cNvPr>
          <p:cNvSpPr>
            <a:spLocks noGrp="1"/>
          </p:cNvSpPr>
          <p:nvPr>
            <p:ph type="body" sz="quarter" idx="17" hasCustomPrompt="1"/>
          </p:nvPr>
        </p:nvSpPr>
        <p:spPr>
          <a:xfrm>
            <a:off x="1796837" y="193003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16" name="Content Placeholder 7">
            <a:extLst>
              <a:ext uri="{FF2B5EF4-FFF2-40B4-BE49-F238E27FC236}">
                <a16:creationId xmlns:a16="http://schemas.microsoft.com/office/drawing/2014/main" id="{72323916-99EF-4064-91BD-2059C060CAC1}"/>
              </a:ext>
            </a:extLst>
          </p:cNvPr>
          <p:cNvSpPr>
            <a:spLocks noGrp="1"/>
          </p:cNvSpPr>
          <p:nvPr>
            <p:ph sz="quarter" idx="20" hasCustomPrompt="1"/>
          </p:nvPr>
        </p:nvSpPr>
        <p:spPr>
          <a:xfrm>
            <a:off x="1746504" y="23034173"/>
            <a:ext cx="9061704" cy="478973"/>
          </a:xfrm>
          <a:prstGeom prst="rect">
            <a:avLst/>
          </a:prstGeom>
        </p:spPr>
        <p:txBody>
          <a:bodyPr/>
          <a:lstStyle>
            <a:lvl1pPr marL="0" indent="0">
              <a:buNone/>
              <a:defRPr sz="2600" b="1" i="0">
                <a:solidFill>
                  <a:srgbClr val="BA0C2F"/>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LABEL</a:t>
            </a:r>
          </a:p>
        </p:txBody>
      </p:sp>
      <p:sp>
        <p:nvSpPr>
          <p:cNvPr id="17" name="Content Placeholder 27">
            <a:extLst>
              <a:ext uri="{FF2B5EF4-FFF2-40B4-BE49-F238E27FC236}">
                <a16:creationId xmlns:a16="http://schemas.microsoft.com/office/drawing/2014/main" id="{BDFC984C-4229-4995-BE2A-F6E393F6C6DD}"/>
              </a:ext>
            </a:extLst>
          </p:cNvPr>
          <p:cNvSpPr>
            <a:spLocks noGrp="1"/>
          </p:cNvSpPr>
          <p:nvPr>
            <p:ph sz="quarter" idx="21"/>
          </p:nvPr>
        </p:nvSpPr>
        <p:spPr>
          <a:xfrm>
            <a:off x="1777801" y="23545798"/>
            <a:ext cx="9061704" cy="5842000"/>
          </a:xfrm>
          <a:prstGeom prst="rect">
            <a:avLst/>
          </a:prstGeom>
        </p:spPr>
        <p:txBody>
          <a:bodyPr/>
          <a:lstStyle>
            <a:lvl1pPr marL="0" indent="0">
              <a:buNone/>
              <a:defRPr b="0" i="0">
                <a:latin typeface="Buckeye Sans 2" pitchFamily="2" charset="77"/>
              </a:defRPr>
            </a:lvl1pPr>
          </a:lstStyle>
          <a:p>
            <a:pPr lvl="0"/>
            <a:endParaRPr lang="en-US" dirty="0"/>
          </a:p>
        </p:txBody>
      </p:sp>
      <p:sp>
        <p:nvSpPr>
          <p:cNvPr id="18" name="Content Placeholder 7">
            <a:extLst>
              <a:ext uri="{FF2B5EF4-FFF2-40B4-BE49-F238E27FC236}">
                <a16:creationId xmlns:a16="http://schemas.microsoft.com/office/drawing/2014/main" id="{756B9361-2E09-4771-8008-194D2764EE00}"/>
              </a:ext>
            </a:extLst>
          </p:cNvPr>
          <p:cNvSpPr>
            <a:spLocks noGrp="1"/>
          </p:cNvSpPr>
          <p:nvPr>
            <p:ph sz="quarter" idx="22" hasCustomPrompt="1"/>
          </p:nvPr>
        </p:nvSpPr>
        <p:spPr>
          <a:xfrm>
            <a:off x="1746504" y="29565600"/>
            <a:ext cx="9061704" cy="685800"/>
          </a:xfrm>
          <a:prstGeom prst="rect">
            <a:avLst/>
          </a:prstGeom>
        </p:spPr>
        <p:txBody>
          <a:bodyPr/>
          <a:lstStyle>
            <a:lvl1pPr marL="0" indent="0">
              <a:buNone/>
              <a:defRPr sz="1600" b="0" i="0">
                <a:solidFill>
                  <a:srgbClr val="3F4443"/>
                </a:solidFill>
                <a:latin typeface="Buckeye Sans"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19" name="Content Placeholder 7">
            <a:extLst>
              <a:ext uri="{FF2B5EF4-FFF2-40B4-BE49-F238E27FC236}">
                <a16:creationId xmlns:a16="http://schemas.microsoft.com/office/drawing/2014/main" id="{DB9AC915-F543-4D70-B7D0-E894E2F21D3B}"/>
              </a:ext>
            </a:extLst>
          </p:cNvPr>
          <p:cNvSpPr>
            <a:spLocks noGrp="1"/>
          </p:cNvSpPr>
          <p:nvPr>
            <p:ph sz="quarter" idx="23" hasCustomPrompt="1"/>
          </p:nvPr>
        </p:nvSpPr>
        <p:spPr>
          <a:xfrm>
            <a:off x="12491832" y="8763000"/>
            <a:ext cx="9061704" cy="685800"/>
          </a:xfrm>
          <a:prstGeom prst="rect">
            <a:avLst/>
          </a:prstGeom>
        </p:spPr>
        <p:txBody>
          <a:bodyPr/>
          <a:lstStyle>
            <a:lvl1pPr marL="0" indent="0">
              <a:buNone/>
              <a:defRPr sz="36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20" name="Content Placeholder 7">
            <a:extLst>
              <a:ext uri="{FF2B5EF4-FFF2-40B4-BE49-F238E27FC236}">
                <a16:creationId xmlns:a16="http://schemas.microsoft.com/office/drawing/2014/main" id="{F18C68A0-6B45-4130-98F6-76616D88C5B1}"/>
              </a:ext>
            </a:extLst>
          </p:cNvPr>
          <p:cNvSpPr>
            <a:spLocks noGrp="1"/>
          </p:cNvSpPr>
          <p:nvPr>
            <p:ph sz="quarter" idx="24" hasCustomPrompt="1"/>
          </p:nvPr>
        </p:nvSpPr>
        <p:spPr>
          <a:xfrm>
            <a:off x="12491832" y="9546773"/>
            <a:ext cx="9061704" cy="685800"/>
          </a:xfrm>
          <a:prstGeom prst="rect">
            <a:avLst/>
          </a:prstGeom>
        </p:spPr>
        <p:txBody>
          <a:bodyPr/>
          <a:lstStyle>
            <a:lvl1pPr marL="0" indent="0">
              <a:buNone/>
              <a:defRPr sz="2600" b="0" i="0">
                <a:solidFill>
                  <a:srgbClr val="3F4443"/>
                </a:solidFill>
                <a:latin typeface="Buckeye Sans"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a:t>
            </a:r>
          </a:p>
        </p:txBody>
      </p:sp>
      <p:sp>
        <p:nvSpPr>
          <p:cNvPr id="21" name="Text Placeholder 13">
            <a:extLst>
              <a:ext uri="{FF2B5EF4-FFF2-40B4-BE49-F238E27FC236}">
                <a16:creationId xmlns:a16="http://schemas.microsoft.com/office/drawing/2014/main" id="{A9A58586-7B87-427A-B109-4F1194927544}"/>
              </a:ext>
            </a:extLst>
          </p:cNvPr>
          <p:cNvSpPr>
            <a:spLocks noGrp="1"/>
          </p:cNvSpPr>
          <p:nvPr>
            <p:ph type="body" sz="quarter" idx="25" hasCustomPrompt="1"/>
          </p:nvPr>
        </p:nvSpPr>
        <p:spPr>
          <a:xfrm>
            <a:off x="12481639" y="103849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22" name="Content Placeholder 7">
            <a:extLst>
              <a:ext uri="{FF2B5EF4-FFF2-40B4-BE49-F238E27FC236}">
                <a16:creationId xmlns:a16="http://schemas.microsoft.com/office/drawing/2014/main" id="{F9514E8F-BB54-4306-B88B-62FF1CBB25E0}"/>
              </a:ext>
            </a:extLst>
          </p:cNvPr>
          <p:cNvSpPr>
            <a:spLocks noGrp="1"/>
          </p:cNvSpPr>
          <p:nvPr>
            <p:ph sz="quarter" idx="26" hasCustomPrompt="1"/>
          </p:nvPr>
        </p:nvSpPr>
        <p:spPr>
          <a:xfrm>
            <a:off x="12491707" y="13726886"/>
            <a:ext cx="9061704" cy="544287"/>
          </a:xfrm>
          <a:prstGeom prst="rect">
            <a:avLst/>
          </a:prstGeom>
        </p:spPr>
        <p:txBody>
          <a:bodyPr/>
          <a:lstStyle>
            <a:lvl1pPr marL="0" indent="0">
              <a:buNone/>
              <a:defRPr sz="2600" b="1" i="0">
                <a:solidFill>
                  <a:srgbClr val="BA0C2F"/>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LABEL</a:t>
            </a:r>
          </a:p>
        </p:txBody>
      </p:sp>
      <p:sp>
        <p:nvSpPr>
          <p:cNvPr id="23" name="Content Placeholder 27">
            <a:extLst>
              <a:ext uri="{FF2B5EF4-FFF2-40B4-BE49-F238E27FC236}">
                <a16:creationId xmlns:a16="http://schemas.microsoft.com/office/drawing/2014/main" id="{45AE7CD6-062F-405C-82B9-32F1E60F0604}"/>
              </a:ext>
            </a:extLst>
          </p:cNvPr>
          <p:cNvSpPr>
            <a:spLocks noGrp="1"/>
          </p:cNvSpPr>
          <p:nvPr>
            <p:ph sz="quarter" idx="27"/>
          </p:nvPr>
        </p:nvSpPr>
        <p:spPr>
          <a:xfrm>
            <a:off x="12491832" y="14347373"/>
            <a:ext cx="9061704" cy="5842000"/>
          </a:xfrm>
          <a:prstGeom prst="rect">
            <a:avLst/>
          </a:prstGeom>
        </p:spPr>
        <p:txBody>
          <a:bodyPr/>
          <a:lstStyle>
            <a:lvl1pPr marL="0" indent="0">
              <a:buNone/>
              <a:defRPr b="0" i="0">
                <a:latin typeface="Buckeye Sans 2" pitchFamily="2" charset="77"/>
              </a:defRPr>
            </a:lvl1pPr>
          </a:lstStyle>
          <a:p>
            <a:pPr lvl="0"/>
            <a:endParaRPr lang="en-US" dirty="0"/>
          </a:p>
        </p:txBody>
      </p:sp>
      <p:sp>
        <p:nvSpPr>
          <p:cNvPr id="24" name="Content Placeholder 7">
            <a:extLst>
              <a:ext uri="{FF2B5EF4-FFF2-40B4-BE49-F238E27FC236}">
                <a16:creationId xmlns:a16="http://schemas.microsoft.com/office/drawing/2014/main" id="{A5303D25-FDCD-46E6-B2F9-FEFC19CFF809}"/>
              </a:ext>
            </a:extLst>
          </p:cNvPr>
          <p:cNvSpPr>
            <a:spLocks noGrp="1"/>
          </p:cNvSpPr>
          <p:nvPr>
            <p:ph sz="quarter" idx="28" hasCustomPrompt="1"/>
          </p:nvPr>
        </p:nvSpPr>
        <p:spPr>
          <a:xfrm>
            <a:off x="12490704" y="20367173"/>
            <a:ext cx="9061704" cy="685800"/>
          </a:xfrm>
          <a:prstGeom prst="rect">
            <a:avLst/>
          </a:prstGeom>
        </p:spPr>
        <p:txBody>
          <a:bodyPr/>
          <a:lstStyle>
            <a:lvl1pPr marL="0" indent="0">
              <a:buNone/>
              <a:defRPr sz="16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33" name="Content Placeholder 7">
            <a:extLst>
              <a:ext uri="{FF2B5EF4-FFF2-40B4-BE49-F238E27FC236}">
                <a16:creationId xmlns:a16="http://schemas.microsoft.com/office/drawing/2014/main" id="{1B1A3783-6955-403E-95A9-59BDA077C0C5}"/>
              </a:ext>
            </a:extLst>
          </p:cNvPr>
          <p:cNvSpPr>
            <a:spLocks noGrp="1"/>
          </p:cNvSpPr>
          <p:nvPr>
            <p:ph sz="quarter" idx="37" hasCustomPrompt="1"/>
          </p:nvPr>
        </p:nvSpPr>
        <p:spPr>
          <a:xfrm>
            <a:off x="12496800" y="21586373"/>
            <a:ext cx="9061704" cy="685800"/>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34" name="Content Placeholder 7">
            <a:extLst>
              <a:ext uri="{FF2B5EF4-FFF2-40B4-BE49-F238E27FC236}">
                <a16:creationId xmlns:a16="http://schemas.microsoft.com/office/drawing/2014/main" id="{D3463364-E731-4004-B7A3-3FCC322957AD}"/>
              </a:ext>
            </a:extLst>
          </p:cNvPr>
          <p:cNvSpPr>
            <a:spLocks noGrp="1"/>
          </p:cNvSpPr>
          <p:nvPr>
            <p:ph sz="quarter" idx="38" hasCustomPrompt="1"/>
          </p:nvPr>
        </p:nvSpPr>
        <p:spPr>
          <a:xfrm>
            <a:off x="12496800" y="22315713"/>
            <a:ext cx="9061704" cy="685800"/>
          </a:xfrm>
          <a:prstGeom prst="rect">
            <a:avLst/>
          </a:prstGeom>
        </p:spPr>
        <p:txBody>
          <a:bodyPr/>
          <a:lstStyle>
            <a:lvl1pPr marL="0" indent="0">
              <a:buNone/>
              <a:defRPr sz="2700" b="0" i="0">
                <a:solidFill>
                  <a:srgbClr val="3F4443"/>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35" name="Text Placeholder 13">
            <a:extLst>
              <a:ext uri="{FF2B5EF4-FFF2-40B4-BE49-F238E27FC236}">
                <a16:creationId xmlns:a16="http://schemas.microsoft.com/office/drawing/2014/main" id="{370725F4-39D5-4828-9A23-E9AF04DDB531}"/>
              </a:ext>
            </a:extLst>
          </p:cNvPr>
          <p:cNvSpPr>
            <a:spLocks noGrp="1"/>
          </p:cNvSpPr>
          <p:nvPr>
            <p:ph type="body" sz="quarter" idx="39" hasCustomPrompt="1"/>
          </p:nvPr>
        </p:nvSpPr>
        <p:spPr>
          <a:xfrm>
            <a:off x="12486607" y="2315391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36" name="Text Placeholder 13">
            <a:extLst>
              <a:ext uri="{FF2B5EF4-FFF2-40B4-BE49-F238E27FC236}">
                <a16:creationId xmlns:a16="http://schemas.microsoft.com/office/drawing/2014/main" id="{1C43122E-FF19-40E8-A3C8-16BD9F59A49C}"/>
              </a:ext>
            </a:extLst>
          </p:cNvPr>
          <p:cNvSpPr>
            <a:spLocks noGrp="1"/>
          </p:cNvSpPr>
          <p:nvPr>
            <p:ph type="body" sz="quarter" idx="40" hasCustomPrompt="1"/>
          </p:nvPr>
        </p:nvSpPr>
        <p:spPr>
          <a:xfrm>
            <a:off x="12486607" y="26332541"/>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25" name="Content Placeholder 7">
            <a:extLst>
              <a:ext uri="{FF2B5EF4-FFF2-40B4-BE49-F238E27FC236}">
                <a16:creationId xmlns:a16="http://schemas.microsoft.com/office/drawing/2014/main" id="{0EB41020-EF65-481D-A004-5118E51035C5}"/>
              </a:ext>
            </a:extLst>
          </p:cNvPr>
          <p:cNvSpPr>
            <a:spLocks noGrp="1"/>
          </p:cNvSpPr>
          <p:nvPr>
            <p:ph sz="quarter" idx="29" hasCustomPrompt="1"/>
          </p:nvPr>
        </p:nvSpPr>
        <p:spPr>
          <a:xfrm>
            <a:off x="22930104" y="8763000"/>
            <a:ext cx="9061704" cy="685800"/>
          </a:xfrm>
          <a:prstGeom prst="rect">
            <a:avLst/>
          </a:prstGeom>
        </p:spPr>
        <p:txBody>
          <a:bodyPr/>
          <a:lstStyle>
            <a:lvl1pPr marL="0" indent="0">
              <a:buNone/>
              <a:defRPr sz="36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26" name="Content Placeholder 7">
            <a:extLst>
              <a:ext uri="{FF2B5EF4-FFF2-40B4-BE49-F238E27FC236}">
                <a16:creationId xmlns:a16="http://schemas.microsoft.com/office/drawing/2014/main" id="{4130C767-BFF2-4A4D-845F-9B5AD341A17D}"/>
              </a:ext>
            </a:extLst>
          </p:cNvPr>
          <p:cNvSpPr>
            <a:spLocks noGrp="1"/>
          </p:cNvSpPr>
          <p:nvPr>
            <p:ph sz="quarter" idx="30" hasCustomPrompt="1"/>
          </p:nvPr>
        </p:nvSpPr>
        <p:spPr>
          <a:xfrm>
            <a:off x="22930104" y="9546773"/>
            <a:ext cx="9061704" cy="631373"/>
          </a:xfrm>
          <a:prstGeom prst="rect">
            <a:avLst/>
          </a:prstGeom>
        </p:spPr>
        <p:txBody>
          <a:bodyPr/>
          <a:lstStyle>
            <a:lvl1pPr marL="0" indent="0">
              <a:buNone/>
              <a:defRPr sz="2700" b="0" i="0">
                <a:solidFill>
                  <a:srgbClr val="3F4443"/>
                </a:solidFill>
                <a:latin typeface="Buckeye Sans"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a:t>
            </a:r>
          </a:p>
        </p:txBody>
      </p:sp>
      <p:sp>
        <p:nvSpPr>
          <p:cNvPr id="27" name="Text Placeholder 13">
            <a:extLst>
              <a:ext uri="{FF2B5EF4-FFF2-40B4-BE49-F238E27FC236}">
                <a16:creationId xmlns:a16="http://schemas.microsoft.com/office/drawing/2014/main" id="{FB8AD238-7D55-4F45-A311-43D3BBA7A109}"/>
              </a:ext>
            </a:extLst>
          </p:cNvPr>
          <p:cNvSpPr>
            <a:spLocks noGrp="1"/>
          </p:cNvSpPr>
          <p:nvPr>
            <p:ph type="body" sz="quarter" idx="31" hasCustomPrompt="1"/>
          </p:nvPr>
        </p:nvSpPr>
        <p:spPr>
          <a:xfrm>
            <a:off x="22962449" y="103087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28" name="Content Placeholder 7">
            <a:extLst>
              <a:ext uri="{FF2B5EF4-FFF2-40B4-BE49-F238E27FC236}">
                <a16:creationId xmlns:a16="http://schemas.microsoft.com/office/drawing/2014/main" id="{8357AD5B-329F-4AF9-B41C-A727FB1D993E}"/>
              </a:ext>
            </a:extLst>
          </p:cNvPr>
          <p:cNvSpPr>
            <a:spLocks noGrp="1"/>
          </p:cNvSpPr>
          <p:nvPr>
            <p:ph sz="quarter" idx="32" hasCustomPrompt="1"/>
          </p:nvPr>
        </p:nvSpPr>
        <p:spPr>
          <a:xfrm>
            <a:off x="22972643" y="13585373"/>
            <a:ext cx="9061704" cy="631373"/>
          </a:xfrm>
          <a:prstGeom prst="rect">
            <a:avLst/>
          </a:prstGeom>
        </p:spPr>
        <p:txBody>
          <a:bodyPr/>
          <a:lstStyle>
            <a:lvl1pPr marL="0" indent="0">
              <a:buNone/>
              <a:defRPr sz="2700" b="0" i="0">
                <a:solidFill>
                  <a:srgbClr val="3F4443"/>
                </a:solidFill>
                <a:latin typeface="Buckeye Sans"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a:t>
            </a:r>
          </a:p>
        </p:txBody>
      </p:sp>
      <p:sp>
        <p:nvSpPr>
          <p:cNvPr id="29" name="Text Placeholder 13">
            <a:extLst>
              <a:ext uri="{FF2B5EF4-FFF2-40B4-BE49-F238E27FC236}">
                <a16:creationId xmlns:a16="http://schemas.microsoft.com/office/drawing/2014/main" id="{8ACDC4FE-D2FE-4569-88D6-96AD2BD26935}"/>
              </a:ext>
            </a:extLst>
          </p:cNvPr>
          <p:cNvSpPr>
            <a:spLocks noGrp="1"/>
          </p:cNvSpPr>
          <p:nvPr>
            <p:ph type="body" sz="quarter" idx="33" hasCustomPrompt="1"/>
          </p:nvPr>
        </p:nvSpPr>
        <p:spPr>
          <a:xfrm>
            <a:off x="22969329" y="14325598"/>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b="0" i="0">
                <a:latin typeface="Buckeye Sans 2" pitchFamily="2" charset="77"/>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Content Placeholder 7">
            <a:extLst>
              <a:ext uri="{FF2B5EF4-FFF2-40B4-BE49-F238E27FC236}">
                <a16:creationId xmlns:a16="http://schemas.microsoft.com/office/drawing/2014/main" id="{52284A4A-151A-42E2-B4EF-85525AA0DEFA}"/>
              </a:ext>
            </a:extLst>
          </p:cNvPr>
          <p:cNvSpPr>
            <a:spLocks noGrp="1"/>
          </p:cNvSpPr>
          <p:nvPr>
            <p:ph sz="quarter" idx="34" hasCustomPrompt="1"/>
          </p:nvPr>
        </p:nvSpPr>
        <p:spPr>
          <a:xfrm>
            <a:off x="22972410" y="17700173"/>
            <a:ext cx="9061704" cy="544284"/>
          </a:xfrm>
          <a:prstGeom prst="rect">
            <a:avLst/>
          </a:prstGeom>
        </p:spPr>
        <p:txBody>
          <a:bodyPr/>
          <a:lstStyle>
            <a:lvl1pPr marL="0" indent="0">
              <a:buNone/>
              <a:defRPr sz="2600" b="1" i="0">
                <a:solidFill>
                  <a:srgbClr val="BA0C2F"/>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LABEL</a:t>
            </a:r>
          </a:p>
        </p:txBody>
      </p:sp>
      <p:sp>
        <p:nvSpPr>
          <p:cNvPr id="31" name="Content Placeholder 27">
            <a:extLst>
              <a:ext uri="{FF2B5EF4-FFF2-40B4-BE49-F238E27FC236}">
                <a16:creationId xmlns:a16="http://schemas.microsoft.com/office/drawing/2014/main" id="{E2391D15-0F56-4DAD-8705-ADFB7531B9BA}"/>
              </a:ext>
            </a:extLst>
          </p:cNvPr>
          <p:cNvSpPr>
            <a:spLocks noGrp="1"/>
          </p:cNvSpPr>
          <p:nvPr>
            <p:ph sz="quarter" idx="35"/>
          </p:nvPr>
        </p:nvSpPr>
        <p:spPr>
          <a:xfrm>
            <a:off x="22972535" y="18244455"/>
            <a:ext cx="9061704" cy="5842000"/>
          </a:xfrm>
          <a:prstGeom prst="rect">
            <a:avLst/>
          </a:prstGeom>
        </p:spPr>
        <p:txBody>
          <a:bodyPr/>
          <a:lstStyle>
            <a:lvl1pPr marL="0" indent="0">
              <a:buNone/>
              <a:defRPr b="0" i="0">
                <a:latin typeface="Buckeye Sans 2" pitchFamily="2" charset="77"/>
              </a:defRPr>
            </a:lvl1pPr>
          </a:lstStyle>
          <a:p>
            <a:pPr lvl="0"/>
            <a:endParaRPr lang="en-US" dirty="0"/>
          </a:p>
        </p:txBody>
      </p:sp>
      <p:sp>
        <p:nvSpPr>
          <p:cNvPr id="32" name="Content Placeholder 7">
            <a:extLst>
              <a:ext uri="{FF2B5EF4-FFF2-40B4-BE49-F238E27FC236}">
                <a16:creationId xmlns:a16="http://schemas.microsoft.com/office/drawing/2014/main" id="{D3AE46B4-F2E3-41B9-A752-18CC6D5304E5}"/>
              </a:ext>
            </a:extLst>
          </p:cNvPr>
          <p:cNvSpPr>
            <a:spLocks noGrp="1"/>
          </p:cNvSpPr>
          <p:nvPr>
            <p:ph sz="quarter" idx="36" hasCustomPrompt="1"/>
          </p:nvPr>
        </p:nvSpPr>
        <p:spPr>
          <a:xfrm>
            <a:off x="22980996" y="24264257"/>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40" name="Content Placeholder 7">
            <a:extLst>
              <a:ext uri="{FF2B5EF4-FFF2-40B4-BE49-F238E27FC236}">
                <a16:creationId xmlns:a16="http://schemas.microsoft.com/office/drawing/2014/main" id="{04FBAD53-AE86-4AA2-8312-0A8E261F3C37}"/>
              </a:ext>
            </a:extLst>
          </p:cNvPr>
          <p:cNvSpPr>
            <a:spLocks noGrp="1"/>
          </p:cNvSpPr>
          <p:nvPr>
            <p:ph sz="quarter" idx="44" hasCustomPrompt="1"/>
          </p:nvPr>
        </p:nvSpPr>
        <p:spPr>
          <a:xfrm>
            <a:off x="22986221" y="25222200"/>
            <a:ext cx="9061704" cy="631373"/>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41" name="Content Placeholder 7">
            <a:extLst>
              <a:ext uri="{FF2B5EF4-FFF2-40B4-BE49-F238E27FC236}">
                <a16:creationId xmlns:a16="http://schemas.microsoft.com/office/drawing/2014/main" id="{222C4C01-413E-4F87-A3CD-A2D8ABD46E10}"/>
              </a:ext>
            </a:extLst>
          </p:cNvPr>
          <p:cNvSpPr>
            <a:spLocks noGrp="1"/>
          </p:cNvSpPr>
          <p:nvPr>
            <p:ph sz="quarter" idx="45" hasCustomPrompt="1"/>
          </p:nvPr>
        </p:nvSpPr>
        <p:spPr>
          <a:xfrm>
            <a:off x="23012400" y="26005973"/>
            <a:ext cx="9061704" cy="685800"/>
          </a:xfrm>
          <a:prstGeom prst="rect">
            <a:avLst/>
          </a:prstGeom>
        </p:spPr>
        <p:txBody>
          <a:bodyPr/>
          <a:lstStyle>
            <a:lvl1pPr marL="0" indent="0">
              <a:buNone/>
              <a:defRPr sz="2600" b="0" i="0">
                <a:solidFill>
                  <a:srgbClr val="3F4443"/>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42" name="Text Placeholder 13">
            <a:extLst>
              <a:ext uri="{FF2B5EF4-FFF2-40B4-BE49-F238E27FC236}">
                <a16:creationId xmlns:a16="http://schemas.microsoft.com/office/drawing/2014/main" id="{13E29AE0-E636-42F8-B116-3F230ADAE1F8}"/>
              </a:ext>
            </a:extLst>
          </p:cNvPr>
          <p:cNvSpPr>
            <a:spLocks noGrp="1"/>
          </p:cNvSpPr>
          <p:nvPr>
            <p:ph type="body" sz="quarter" idx="46" hasCustomPrompt="1"/>
          </p:nvPr>
        </p:nvSpPr>
        <p:spPr>
          <a:xfrm>
            <a:off x="22976028" y="26844173"/>
            <a:ext cx="9061704" cy="2895600"/>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b="0" i="0">
                <a:latin typeface="Buckeye Sans 2" pitchFamily="2" charset="77"/>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7">
            <a:extLst>
              <a:ext uri="{FF2B5EF4-FFF2-40B4-BE49-F238E27FC236}">
                <a16:creationId xmlns:a16="http://schemas.microsoft.com/office/drawing/2014/main" id="{DD553074-7988-4BCA-877E-E2323841BFCD}"/>
              </a:ext>
            </a:extLst>
          </p:cNvPr>
          <p:cNvSpPr>
            <a:spLocks noGrp="1"/>
          </p:cNvSpPr>
          <p:nvPr>
            <p:ph sz="quarter" idx="41" hasCustomPrompt="1"/>
          </p:nvPr>
        </p:nvSpPr>
        <p:spPr>
          <a:xfrm>
            <a:off x="33211835" y="8763000"/>
            <a:ext cx="9061704" cy="555173"/>
          </a:xfrm>
          <a:prstGeom prst="rect">
            <a:avLst/>
          </a:prstGeom>
        </p:spPr>
        <p:txBody>
          <a:bodyPr/>
          <a:lstStyle>
            <a:lvl1pPr marL="0" indent="0">
              <a:buNone/>
              <a:defRPr sz="2600" b="1" i="0">
                <a:solidFill>
                  <a:srgbClr val="BA0C2F"/>
                </a:solidFill>
                <a:latin typeface="Buckeye Sans 2" pitchFamily="2" charset="77"/>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LABEL</a:t>
            </a:r>
          </a:p>
        </p:txBody>
      </p:sp>
      <p:sp>
        <p:nvSpPr>
          <p:cNvPr id="38" name="Content Placeholder 27">
            <a:extLst>
              <a:ext uri="{FF2B5EF4-FFF2-40B4-BE49-F238E27FC236}">
                <a16:creationId xmlns:a16="http://schemas.microsoft.com/office/drawing/2014/main" id="{347ECFE4-6761-47D7-BAE4-A9DDF8C81183}"/>
              </a:ext>
            </a:extLst>
          </p:cNvPr>
          <p:cNvSpPr>
            <a:spLocks noGrp="1"/>
          </p:cNvSpPr>
          <p:nvPr>
            <p:ph sz="quarter" idx="42"/>
          </p:nvPr>
        </p:nvSpPr>
        <p:spPr>
          <a:xfrm>
            <a:off x="33217104" y="9394373"/>
            <a:ext cx="9061704" cy="5842000"/>
          </a:xfrm>
          <a:prstGeom prst="rect">
            <a:avLst/>
          </a:prstGeom>
        </p:spPr>
        <p:txBody>
          <a:bodyPr/>
          <a:lstStyle>
            <a:lvl1pPr marL="0" indent="0">
              <a:buNone/>
              <a:defRPr b="0" i="0">
                <a:latin typeface="Buckeye Sans 2" pitchFamily="2" charset="77"/>
              </a:defRPr>
            </a:lvl1pPr>
          </a:lstStyle>
          <a:p>
            <a:pPr lvl="0"/>
            <a:endParaRPr lang="en-US" dirty="0"/>
          </a:p>
        </p:txBody>
      </p:sp>
      <p:sp>
        <p:nvSpPr>
          <p:cNvPr id="39" name="Content Placeholder 7">
            <a:extLst>
              <a:ext uri="{FF2B5EF4-FFF2-40B4-BE49-F238E27FC236}">
                <a16:creationId xmlns:a16="http://schemas.microsoft.com/office/drawing/2014/main" id="{BE4C050E-F747-4178-A465-D95692EE814C}"/>
              </a:ext>
            </a:extLst>
          </p:cNvPr>
          <p:cNvSpPr>
            <a:spLocks noGrp="1"/>
          </p:cNvSpPr>
          <p:nvPr>
            <p:ph sz="quarter" idx="43" hasCustomPrompt="1"/>
          </p:nvPr>
        </p:nvSpPr>
        <p:spPr>
          <a:xfrm>
            <a:off x="33223200" y="15468600"/>
            <a:ext cx="9061704" cy="685800"/>
          </a:xfrm>
          <a:prstGeom prst="rect">
            <a:avLst/>
          </a:prstGeom>
        </p:spPr>
        <p:txBody>
          <a:bodyPr/>
          <a:lstStyle>
            <a:lvl1pPr marL="0" indent="0">
              <a:buNone/>
              <a:defRPr sz="16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43" name="Content Placeholder 7">
            <a:extLst>
              <a:ext uri="{FF2B5EF4-FFF2-40B4-BE49-F238E27FC236}">
                <a16:creationId xmlns:a16="http://schemas.microsoft.com/office/drawing/2014/main" id="{F44C3661-A33C-4DEA-A6AA-3348A9125996}"/>
              </a:ext>
            </a:extLst>
          </p:cNvPr>
          <p:cNvSpPr>
            <a:spLocks noGrp="1"/>
          </p:cNvSpPr>
          <p:nvPr>
            <p:ph sz="quarter" idx="47" hasCustomPrompt="1"/>
          </p:nvPr>
        </p:nvSpPr>
        <p:spPr>
          <a:xfrm>
            <a:off x="33211835" y="16459200"/>
            <a:ext cx="9061704" cy="685800"/>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44" name="Text Placeholder 13">
            <a:extLst>
              <a:ext uri="{FF2B5EF4-FFF2-40B4-BE49-F238E27FC236}">
                <a16:creationId xmlns:a16="http://schemas.microsoft.com/office/drawing/2014/main" id="{C4406423-C9FA-4067-8504-2E9D80AE8E4C}"/>
              </a:ext>
            </a:extLst>
          </p:cNvPr>
          <p:cNvSpPr>
            <a:spLocks noGrp="1"/>
          </p:cNvSpPr>
          <p:nvPr>
            <p:ph type="body" sz="quarter" idx="48" hasCustomPrompt="1"/>
          </p:nvPr>
        </p:nvSpPr>
        <p:spPr>
          <a:xfrm>
            <a:off x="33211835" y="17242973"/>
            <a:ext cx="9061704" cy="4717771"/>
          </a:xfrm>
          <a:prstGeom prst="rect">
            <a:avLst/>
          </a:prstGeom>
        </p:spPr>
        <p:txBody>
          <a:bodyPr/>
          <a:lstStyle>
            <a:lvl1pPr marL="0" indent="0">
              <a:buNone/>
              <a:defRPr sz="2700" b="0" i="0">
                <a:latin typeface="Buckeye Sans 2" pitchFamily="2" charset="77"/>
                <a:ea typeface="Buckeye Serif" panose="00000500000000000000" pitchFamily="50" charset="0"/>
              </a:defRPr>
            </a:lvl1pPr>
            <a:lvl2pPr>
              <a:defRPr b="0" i="0">
                <a:latin typeface="Buckeye Sans 2" pitchFamily="2" charset="77"/>
                <a:ea typeface="Buckeye Serif" panose="00000500000000000000" pitchFamily="50" charset="0"/>
              </a:defRPr>
            </a:lvl2pPr>
            <a:lvl3pPr>
              <a:defRPr b="0" i="0">
                <a:latin typeface="Buckeye Sans 2" pitchFamily="2" charset="77"/>
                <a:ea typeface="Buckeye Serif" panose="00000500000000000000" pitchFamily="50" charset="0"/>
              </a:defRPr>
            </a:lvl3pPr>
            <a:lvl4pPr>
              <a:defRPr b="0" i="0">
                <a:latin typeface="Buckeye Sans 2" pitchFamily="2" charset="77"/>
                <a:ea typeface="Buckeye Serif" panose="00000500000000000000" pitchFamily="50" charset="0"/>
              </a:defRPr>
            </a:lvl4pPr>
            <a:lvl5pPr>
              <a:defRPr>
                <a:latin typeface="Buckeye Serif" panose="00000500000000000000" pitchFamily="50" charset="0"/>
                <a:ea typeface="Buckeye Serif" panose="00000500000000000000" pitchFamily="50" charset="0"/>
              </a:defRPr>
            </a:lvl5pPr>
          </a:lstStyle>
          <a:p>
            <a:pPr lvl="0"/>
            <a:r>
              <a:rPr lang="en-US" dirty="0"/>
              <a:t>General paragraph text</a:t>
            </a:r>
          </a:p>
          <a:p>
            <a:pPr lvl="1"/>
            <a:r>
              <a:rPr lang="en-US" dirty="0"/>
              <a:t>Second level</a:t>
            </a:r>
          </a:p>
          <a:p>
            <a:pPr lvl="2"/>
            <a:r>
              <a:rPr lang="en-US" dirty="0"/>
              <a:t>Third level</a:t>
            </a:r>
          </a:p>
          <a:p>
            <a:pPr lvl="3"/>
            <a:r>
              <a:rPr lang="en-US" dirty="0"/>
              <a:t>Fourth level</a:t>
            </a:r>
          </a:p>
        </p:txBody>
      </p:sp>
      <p:sp>
        <p:nvSpPr>
          <p:cNvPr id="45" name="Content Placeholder 7">
            <a:extLst>
              <a:ext uri="{FF2B5EF4-FFF2-40B4-BE49-F238E27FC236}">
                <a16:creationId xmlns:a16="http://schemas.microsoft.com/office/drawing/2014/main" id="{2568CBA9-266F-4BDC-97FE-B50BE92EBDD2}"/>
              </a:ext>
            </a:extLst>
          </p:cNvPr>
          <p:cNvSpPr>
            <a:spLocks noGrp="1"/>
          </p:cNvSpPr>
          <p:nvPr>
            <p:ph sz="quarter" idx="49" hasCustomPrompt="1"/>
          </p:nvPr>
        </p:nvSpPr>
        <p:spPr>
          <a:xfrm>
            <a:off x="33217104" y="22424573"/>
            <a:ext cx="9061704" cy="685800"/>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Bibliography</a:t>
            </a:r>
          </a:p>
        </p:txBody>
      </p:sp>
      <p:sp>
        <p:nvSpPr>
          <p:cNvPr id="48" name="Text Placeholder 47">
            <a:extLst>
              <a:ext uri="{FF2B5EF4-FFF2-40B4-BE49-F238E27FC236}">
                <a16:creationId xmlns:a16="http://schemas.microsoft.com/office/drawing/2014/main" id="{8ACE4D9D-5820-496D-88AF-D89E98AFC6E6}"/>
              </a:ext>
            </a:extLst>
          </p:cNvPr>
          <p:cNvSpPr>
            <a:spLocks noGrp="1"/>
          </p:cNvSpPr>
          <p:nvPr>
            <p:ph type="body" sz="quarter" idx="50" hasCustomPrompt="1"/>
          </p:nvPr>
        </p:nvSpPr>
        <p:spPr>
          <a:xfrm>
            <a:off x="33211835" y="23241000"/>
            <a:ext cx="9061128" cy="3752846"/>
          </a:xfrm>
          <a:prstGeom prst="rect">
            <a:avLst/>
          </a:prstGeom>
        </p:spPr>
        <p:txBody>
          <a:bodyPr/>
          <a:lstStyle>
            <a:lvl1pPr>
              <a:defRPr sz="2000" b="0" i="0">
                <a:latin typeface="Buckeye Sans 2" pitchFamily="2" charset="77"/>
              </a:defRPr>
            </a:lvl1pPr>
          </a:lstStyle>
          <a:p>
            <a:pPr lvl="0"/>
            <a:r>
              <a:rPr lang="en-US" dirty="0"/>
              <a:t>Bibliography text</a:t>
            </a:r>
          </a:p>
          <a:p>
            <a:pPr lvl="0"/>
            <a:r>
              <a:rPr lang="en-US" dirty="0"/>
              <a:t>Bibliography text</a:t>
            </a:r>
          </a:p>
          <a:p>
            <a:pPr lvl="0"/>
            <a:r>
              <a:rPr lang="en-US" dirty="0"/>
              <a:t>Bibliography test</a:t>
            </a:r>
          </a:p>
        </p:txBody>
      </p:sp>
      <p:sp>
        <p:nvSpPr>
          <p:cNvPr id="49" name="Content Placeholder 7">
            <a:extLst>
              <a:ext uri="{FF2B5EF4-FFF2-40B4-BE49-F238E27FC236}">
                <a16:creationId xmlns:a16="http://schemas.microsoft.com/office/drawing/2014/main" id="{A194B3DD-20CE-4688-AC19-4D2FFB4748BC}"/>
              </a:ext>
            </a:extLst>
          </p:cNvPr>
          <p:cNvSpPr>
            <a:spLocks noGrp="1"/>
          </p:cNvSpPr>
          <p:nvPr>
            <p:ph sz="quarter" idx="51" hasCustomPrompt="1"/>
          </p:nvPr>
        </p:nvSpPr>
        <p:spPr>
          <a:xfrm>
            <a:off x="33217104" y="27377573"/>
            <a:ext cx="9061704" cy="685800"/>
          </a:xfrm>
          <a:prstGeom prst="rect">
            <a:avLst/>
          </a:prstGeom>
        </p:spPr>
        <p:txBody>
          <a:bodyPr/>
          <a:lstStyle>
            <a:lvl1pPr marL="0" indent="0">
              <a:buNone/>
              <a:defRPr sz="3500" b="1" i="0">
                <a:solidFill>
                  <a:schemeClr val="tx1"/>
                </a:solidFill>
                <a:latin typeface="Buckeye Serif" pitchFamily="2" charset="0"/>
                <a:ea typeface="Buckeye Serif" pitchFamily="2"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Acknowledgment</a:t>
            </a:r>
          </a:p>
        </p:txBody>
      </p:sp>
      <p:sp>
        <p:nvSpPr>
          <p:cNvPr id="50" name="Text Placeholder 47">
            <a:extLst>
              <a:ext uri="{FF2B5EF4-FFF2-40B4-BE49-F238E27FC236}">
                <a16:creationId xmlns:a16="http://schemas.microsoft.com/office/drawing/2014/main" id="{048F7DD5-4AF2-4BCB-BBA3-B5AD2537F2D5}"/>
              </a:ext>
            </a:extLst>
          </p:cNvPr>
          <p:cNvSpPr>
            <a:spLocks noGrp="1"/>
          </p:cNvSpPr>
          <p:nvPr>
            <p:ph type="body" sz="quarter" idx="52" hasCustomPrompt="1"/>
          </p:nvPr>
        </p:nvSpPr>
        <p:spPr>
          <a:xfrm>
            <a:off x="33180661" y="28180392"/>
            <a:ext cx="9061128" cy="1080408"/>
          </a:xfrm>
          <a:prstGeom prst="rect">
            <a:avLst/>
          </a:prstGeom>
        </p:spPr>
        <p:txBody>
          <a:bodyPr/>
          <a:lstStyle>
            <a:lvl1pPr marL="0" indent="0">
              <a:buNone/>
              <a:defRPr/>
            </a:lvl1pPr>
          </a:lstStyle>
          <a:p>
            <a:pPr lvl="0"/>
            <a:r>
              <a:rPr lang="en-US" dirty="0"/>
              <a:t>Acknowledgements text</a:t>
            </a:r>
          </a:p>
        </p:txBody>
      </p:sp>
      <p:sp>
        <p:nvSpPr>
          <p:cNvPr id="56" name="Content Placeholder 7">
            <a:extLst>
              <a:ext uri="{FF2B5EF4-FFF2-40B4-BE49-F238E27FC236}">
                <a16:creationId xmlns:a16="http://schemas.microsoft.com/office/drawing/2014/main" id="{A3BBE0ED-7FCE-44F2-8206-F252A674DC29}"/>
              </a:ext>
            </a:extLst>
          </p:cNvPr>
          <p:cNvSpPr>
            <a:spLocks noGrp="1"/>
          </p:cNvSpPr>
          <p:nvPr>
            <p:ph sz="quarter" idx="53" hasCustomPrompt="1"/>
          </p:nvPr>
        </p:nvSpPr>
        <p:spPr>
          <a:xfrm>
            <a:off x="33299400" y="30937200"/>
            <a:ext cx="8982146" cy="495437"/>
          </a:xfrm>
          <a:prstGeom prst="rect">
            <a:avLst/>
          </a:prstGeom>
        </p:spPr>
        <p:txBody>
          <a:bodyPr wrap="none">
            <a:noAutofit/>
          </a:bodyPr>
          <a:lstStyle>
            <a:lvl1pPr marL="0" indent="0" algn="r">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err="1"/>
              <a:t>websiteURL.osu.edu</a:t>
            </a:r>
            <a:endParaRPr lang="en-US" dirty="0"/>
          </a:p>
        </p:txBody>
      </p:sp>
      <p:cxnSp>
        <p:nvCxnSpPr>
          <p:cNvPr id="52" name="Straight Connector 51" descr="Decorative">
            <a:extLst>
              <a:ext uri="{FF2B5EF4-FFF2-40B4-BE49-F238E27FC236}">
                <a16:creationId xmlns:a16="http://schemas.microsoft.com/office/drawing/2014/main" id="{680EFD36-8EB9-45C3-9DB4-C1919F43338E}"/>
              </a:ext>
            </a:extLst>
          </p:cNvPr>
          <p:cNvCxnSpPr/>
          <p:nvPr userDrawn="1"/>
        </p:nvCxnSpPr>
        <p:spPr>
          <a:xfrm>
            <a:off x="11728704" y="8741227"/>
            <a:ext cx="0" cy="2151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descr="Decorative">
            <a:extLst>
              <a:ext uri="{FF2B5EF4-FFF2-40B4-BE49-F238E27FC236}">
                <a16:creationId xmlns:a16="http://schemas.microsoft.com/office/drawing/2014/main" id="{4B3F8C8B-A283-4F90-B843-C8A8EFBE57AC}"/>
              </a:ext>
            </a:extLst>
          </p:cNvPr>
          <p:cNvCxnSpPr/>
          <p:nvPr userDrawn="1"/>
        </p:nvCxnSpPr>
        <p:spPr>
          <a:xfrm>
            <a:off x="22244304" y="8763000"/>
            <a:ext cx="0" cy="2151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Straight Connector 53" descr="Decorative">
            <a:extLst>
              <a:ext uri="{FF2B5EF4-FFF2-40B4-BE49-F238E27FC236}">
                <a16:creationId xmlns:a16="http://schemas.microsoft.com/office/drawing/2014/main" id="{1CC1ED02-D4ED-41EB-B084-A86636E0F398}"/>
              </a:ext>
            </a:extLst>
          </p:cNvPr>
          <p:cNvCxnSpPr/>
          <p:nvPr userDrawn="1"/>
        </p:nvCxnSpPr>
        <p:spPr>
          <a:xfrm>
            <a:off x="32607504" y="8686800"/>
            <a:ext cx="0" cy="2151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1" name="Picture 50">
            <a:extLst>
              <a:ext uri="{FF2B5EF4-FFF2-40B4-BE49-F238E27FC236}">
                <a16:creationId xmlns:a16="http://schemas.microsoft.com/office/drawing/2014/main" id="{B77F452F-D071-E4EF-F7B2-BA5C9A1F2D1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6444530" y="1295400"/>
            <a:ext cx="5285201" cy="4191000"/>
          </a:xfrm>
          <a:prstGeom prst="rect">
            <a:avLst/>
          </a:prstGeom>
        </p:spPr>
      </p:pic>
    </p:spTree>
    <p:extLst>
      <p:ext uri="{BB962C8B-B14F-4D97-AF65-F5344CB8AC3E}">
        <p14:creationId xmlns:p14="http://schemas.microsoft.com/office/powerpoint/2010/main" val="387567825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5651281"/>
      </p:ext>
    </p:extLst>
  </p:cSld>
  <p:clrMap bg1="lt1" tx1="dk1" bg2="lt2" tx2="dk2" accent1="accent1" accent2="accent2" accent3="accent3" accent4="accent4" accent5="accent5" accent6="accent6" hlink="hlink" folHlink="folHlink"/>
  <p:sldLayoutIdLst>
    <p:sldLayoutId id="2147483746" r:id="rId1"/>
  </p:sldLayoutIdLst>
  <p:txStyles>
    <p:titleStyle>
      <a:lvl1pPr algn="l" defTabSz="914400" rtl="0" eaLnBrk="1" latinLnBrk="0" hangingPunct="1">
        <a:lnSpc>
          <a:spcPct val="90000"/>
        </a:lnSpc>
        <a:spcBef>
          <a:spcPct val="0"/>
        </a:spcBef>
        <a:buNone/>
        <a:defRPr sz="6000" kern="1200">
          <a:solidFill>
            <a:srgbClr val="BA0C2F"/>
          </a:solidFill>
          <a:latin typeface="Buckeye Sans" panose="000005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doi.org/10.1155/2017/1739740" TargetMode="External"/><Relationship Id="rId7" Type="http://schemas.openxmlformats.org/officeDocument/2006/relationships/hyperlink" Target="https://uknowledge.uky.edu/jah/vol1/iss3/4/" TargetMode="External"/><Relationship Id="rId2" Type="http://schemas.openxmlformats.org/officeDocument/2006/relationships/hyperlink" Target="https://www.arc.gov/about-the-appalachian-region/#:~:text=Appalachia%20is%20made%20up%20of,New%20York%20to%20northern%20Mississippi" TargetMode="External"/><Relationship Id="rId1" Type="http://schemas.openxmlformats.org/officeDocument/2006/relationships/slideLayout" Target="../slideLayouts/slideLayout1.xml"/><Relationship Id="rId6" Type="http://schemas.openxmlformats.org/officeDocument/2006/relationships/hyperlink" Target="https://www.arc.gov/report/health-disparities-in-appalachia" TargetMode="External"/><Relationship Id="rId5" Type="http://schemas.openxmlformats.org/officeDocument/2006/relationships/hyperlink" Target="https://folklife.si.edu/magazine/appalachian-folk-magic" TargetMode="External"/><Relationship Id="rId10" Type="http://schemas.openxmlformats.org/officeDocument/2006/relationships/image" Target="../media/image4.png"/><Relationship Id="rId4" Type="http://schemas.openxmlformats.org/officeDocument/2006/relationships/hyperlink" Target="https://monk.radford.edu/records/item/25312-appalachian-home-remedies-a-collection-from-radford-university-s-staff-and-students?offset=5" TargetMode="Externa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C7B3F-41F8-6143-2C7F-441460F5A6C2}"/>
              </a:ext>
            </a:extLst>
          </p:cNvPr>
          <p:cNvSpPr/>
          <p:nvPr/>
        </p:nvSpPr>
        <p:spPr>
          <a:xfrm>
            <a:off x="17968702" y="8438558"/>
            <a:ext cx="5121872" cy="223266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Text Placeholder 35">
            <a:extLst>
              <a:ext uri="{FF2B5EF4-FFF2-40B4-BE49-F238E27FC236}">
                <a16:creationId xmlns:a16="http://schemas.microsoft.com/office/drawing/2014/main" id="{F97DD932-7EE8-3FC7-5F73-8CACD1027E9E}"/>
              </a:ext>
            </a:extLst>
          </p:cNvPr>
          <p:cNvSpPr>
            <a:spLocks noGrp="1"/>
          </p:cNvSpPr>
          <p:nvPr>
            <p:ph type="body" sz="quarter" idx="46"/>
          </p:nvPr>
        </p:nvSpPr>
        <p:spPr>
          <a:xfrm>
            <a:off x="13030200" y="23727163"/>
            <a:ext cx="18434304" cy="2895600"/>
          </a:xfrm>
        </p:spPr>
        <p:txBody>
          <a:bodyPr/>
          <a:lstStyle/>
          <a:p>
            <a:r>
              <a:rPr lang="en-US" sz="2600" i="1" dirty="0">
                <a:effectLst/>
              </a:rPr>
              <a:t>	About the Appalachian region</a:t>
            </a:r>
            <a:r>
              <a:rPr lang="en-US" sz="2600" dirty="0">
                <a:effectLst/>
              </a:rPr>
              <a:t>. Appalachian Regional Commission. (2024, November 25). </a:t>
            </a:r>
            <a:r>
              <a:rPr lang="en-US" sz="2600" dirty="0">
                <a:effectLst/>
                <a:hlinkClick r:id="rId2"/>
              </a:rPr>
              <a:t>https://www.arc.gov/about-the-appalachian-region/#:~:text=Appalachia%20is%20made%20up%20of,New%20York%20to%20northern%20Mississippi</a:t>
            </a:r>
            <a:r>
              <a:rPr lang="en-US" sz="2600" dirty="0">
                <a:effectLst/>
              </a:rPr>
              <a:t>.  </a:t>
            </a:r>
          </a:p>
          <a:p>
            <a:endParaRPr lang="en-US" sz="2600" dirty="0">
              <a:effectLst/>
            </a:endParaRPr>
          </a:p>
          <a:p>
            <a:r>
              <a:rPr lang="en-US" sz="2600" dirty="0">
                <a:effectLst/>
              </a:rPr>
              <a:t>	</a:t>
            </a:r>
            <a:r>
              <a:rPr lang="en-US" sz="2600" dirty="0" err="1">
                <a:effectLst/>
              </a:rPr>
              <a:t>Alwhaibi</a:t>
            </a:r>
            <a:r>
              <a:rPr lang="en-US" sz="2600" dirty="0">
                <a:effectLst/>
              </a:rPr>
              <a:t>, M., </a:t>
            </a:r>
            <a:r>
              <a:rPr lang="en-US" sz="2600" dirty="0" err="1">
                <a:effectLst/>
              </a:rPr>
              <a:t>Goyat</a:t>
            </a:r>
            <a:r>
              <a:rPr lang="en-US" sz="2600" dirty="0">
                <a:effectLst/>
              </a:rPr>
              <a:t>, R., &amp; Kelly, K. M. (2017). The use of herbal remedies among mothers of young children living in the Central Appalachian region. </a:t>
            </a:r>
            <a:r>
              <a:rPr lang="en-US" sz="2600" i="1" dirty="0">
                <a:effectLst/>
              </a:rPr>
              <a:t>Evidence-Based Complementary and Alternative Medicine</a:t>
            </a:r>
            <a:r>
              <a:rPr lang="en-US" sz="2600" dirty="0">
                <a:effectLst/>
              </a:rPr>
              <a:t>, </a:t>
            </a:r>
            <a:r>
              <a:rPr lang="en-US" sz="2600" i="1" dirty="0">
                <a:effectLst/>
              </a:rPr>
              <a:t>2017</a:t>
            </a:r>
            <a:r>
              <a:rPr lang="en-US" sz="2600" dirty="0">
                <a:effectLst/>
              </a:rPr>
              <a:t>(1). </a:t>
            </a:r>
            <a:r>
              <a:rPr lang="en-US" sz="2600" dirty="0">
                <a:effectLst/>
                <a:hlinkClick r:id="rId3"/>
              </a:rPr>
              <a:t>https://doi.org/10.1155/2017/1739740</a:t>
            </a:r>
            <a:r>
              <a:rPr lang="en-US" sz="2600" dirty="0">
                <a:effectLst/>
              </a:rPr>
              <a:t> </a:t>
            </a:r>
          </a:p>
          <a:p>
            <a:r>
              <a:rPr lang="en-US" sz="2600" dirty="0">
                <a:effectLst/>
              </a:rPr>
              <a:t> </a:t>
            </a:r>
          </a:p>
          <a:p>
            <a:r>
              <a:rPr lang="en-US" sz="2600" dirty="0">
                <a:effectLst/>
              </a:rPr>
              <a:t>	Appalachian Regional and Rural Studies Center. Radford University. (2003, December 4). </a:t>
            </a:r>
            <a:r>
              <a:rPr lang="en-US" sz="2600" i="1" dirty="0">
                <a:effectLst/>
              </a:rPr>
              <a:t>Appalachian home remedies: A collection from Radford University’s staff and students</a:t>
            </a:r>
            <a:r>
              <a:rPr lang="en-US" sz="2600" dirty="0">
                <a:effectLst/>
              </a:rPr>
              <a:t>. </a:t>
            </a:r>
            <a:r>
              <a:rPr lang="en-US" sz="2600" dirty="0" err="1">
                <a:effectLst/>
              </a:rPr>
              <a:t>Créez</a:t>
            </a:r>
            <a:r>
              <a:rPr lang="en-US" sz="2600" dirty="0">
                <a:effectLst/>
              </a:rPr>
              <a:t> </a:t>
            </a:r>
            <a:r>
              <a:rPr lang="en-US" sz="2600" dirty="0" err="1">
                <a:effectLst/>
              </a:rPr>
              <a:t>votre</a:t>
            </a:r>
            <a:r>
              <a:rPr lang="en-US" sz="2600" dirty="0">
                <a:effectLst/>
              </a:rPr>
              <a:t> </a:t>
            </a:r>
            <a:r>
              <a:rPr lang="en-US" sz="2600" dirty="0" err="1">
                <a:effectLst/>
              </a:rPr>
              <a:t>bibliothèque</a:t>
            </a:r>
            <a:r>
              <a:rPr lang="en-US" sz="2600" dirty="0">
                <a:effectLst/>
              </a:rPr>
              <a:t> numérique. </a:t>
            </a:r>
            <a:r>
              <a:rPr lang="en-US" sz="2600" dirty="0">
                <a:effectLst/>
                <a:hlinkClick r:id="rId4"/>
              </a:rPr>
              <a:t>https://monk.radford.edu/records/item/25312-appalachian-home-remedies-a-collection-from-radford-university-s-staff-and-students?offset=5</a:t>
            </a:r>
            <a:r>
              <a:rPr lang="en-US" sz="2600" dirty="0">
                <a:effectLst/>
              </a:rPr>
              <a:t> </a:t>
            </a:r>
          </a:p>
          <a:p>
            <a:r>
              <a:rPr lang="en-US" sz="2600" dirty="0">
                <a:effectLst/>
              </a:rPr>
              <a:t>  </a:t>
            </a:r>
          </a:p>
          <a:p>
            <a:r>
              <a:rPr lang="en-US" sz="2600" dirty="0">
                <a:effectLst/>
              </a:rPr>
              <a:t>	</a:t>
            </a:r>
            <a:r>
              <a:rPr lang="en-US" sz="2600" dirty="0" err="1">
                <a:effectLst/>
              </a:rPr>
              <a:t>Cieslik</a:t>
            </a:r>
            <a:r>
              <a:rPr lang="en-US" sz="2600" dirty="0">
                <a:effectLst/>
              </a:rPr>
              <a:t>, E. (n.d.). </a:t>
            </a:r>
            <a:r>
              <a:rPr lang="en-US" sz="2600" i="1" dirty="0">
                <a:effectLst/>
              </a:rPr>
              <a:t>Appalachian Folk Magic: Generations of “granny witchcraft” and spiritual work</a:t>
            </a:r>
            <a:r>
              <a:rPr lang="en-US" sz="2600" dirty="0">
                <a:effectLst/>
              </a:rPr>
              <a:t>. Smithsonian Center for Folklife and Cultural Heritage. </a:t>
            </a:r>
            <a:r>
              <a:rPr lang="en-US" sz="2600" dirty="0">
                <a:effectLst/>
                <a:hlinkClick r:id="rId5"/>
              </a:rPr>
              <a:t>https://folklife.si.edu/magazine/appalachian-folk-magic</a:t>
            </a:r>
            <a:r>
              <a:rPr lang="en-US" sz="2600" dirty="0">
                <a:effectLst/>
              </a:rPr>
              <a:t> </a:t>
            </a:r>
          </a:p>
          <a:p>
            <a:r>
              <a:rPr lang="en-US" sz="2600" dirty="0">
                <a:effectLst/>
              </a:rPr>
              <a:t> </a:t>
            </a:r>
          </a:p>
          <a:p>
            <a:r>
              <a:rPr lang="en-US" sz="2600" dirty="0">
                <a:effectLst/>
              </a:rPr>
              <a:t>	Marshall, A. J. L., &amp; PDA, A. O. (2021, February 3). </a:t>
            </a:r>
            <a:r>
              <a:rPr lang="en-US" sz="2600" i="1" dirty="0">
                <a:effectLst/>
              </a:rPr>
              <a:t>Health Disparities in Appalachia</a:t>
            </a:r>
            <a:r>
              <a:rPr lang="en-US" sz="2600" dirty="0">
                <a:effectLst/>
              </a:rPr>
              <a:t>. Appalachian Regional Commission. </a:t>
            </a:r>
            <a:r>
              <a:rPr lang="en-US" sz="2600" dirty="0">
                <a:effectLst/>
                <a:hlinkClick r:id="rId6"/>
              </a:rPr>
              <a:t>https://www.arc.gov/report/health-disparities-in-appalachia</a:t>
            </a:r>
            <a:r>
              <a:rPr lang="en-US" sz="2600" dirty="0">
                <a:effectLst/>
              </a:rPr>
              <a:t> </a:t>
            </a:r>
          </a:p>
          <a:p>
            <a:r>
              <a:rPr lang="en-US" sz="2600" dirty="0">
                <a:effectLst/>
              </a:rPr>
              <a:t> </a:t>
            </a:r>
          </a:p>
          <a:p>
            <a:r>
              <a:rPr lang="en-US" sz="2600" dirty="0">
                <a:effectLst/>
              </a:rPr>
              <a:t>	Robert S Cowell, Jr. (n.d.). </a:t>
            </a:r>
            <a:r>
              <a:rPr lang="en-US" sz="2600" i="1" dirty="0">
                <a:effectLst/>
              </a:rPr>
              <a:t>A Virginia Mountain City responds to the challenge of improving health outcomes</a:t>
            </a:r>
            <a:r>
              <a:rPr lang="en-US" sz="2600" dirty="0">
                <a:effectLst/>
              </a:rPr>
              <a:t>. </a:t>
            </a:r>
            <a:r>
              <a:rPr lang="en-US" sz="2600" dirty="0" err="1">
                <a:effectLst/>
              </a:rPr>
              <a:t>UKnowledge</a:t>
            </a:r>
            <a:r>
              <a:rPr lang="en-US" sz="2600" dirty="0">
                <a:effectLst/>
              </a:rPr>
              <a:t>. </a:t>
            </a:r>
            <a:r>
              <a:rPr lang="en-US" sz="2600" dirty="0">
                <a:effectLst/>
                <a:hlinkClick r:id="rId7"/>
              </a:rPr>
              <a:t>https://uknowledge.uky.edu/jah/vol1/iss3/4/</a:t>
            </a:r>
            <a:r>
              <a:rPr lang="en-US" sz="2600" dirty="0">
                <a:effectLst/>
              </a:rPr>
              <a:t>   </a:t>
            </a:r>
          </a:p>
          <a:p>
            <a:endParaRPr lang="en-US" dirty="0">
              <a:latin typeface="Buckeye Serif 2" pitchFamily="2" charset="77"/>
              <a:ea typeface="Buckeye Serif 2" pitchFamily="2" charset="77"/>
            </a:endParaRPr>
          </a:p>
        </p:txBody>
      </p:sp>
      <p:sp>
        <p:nvSpPr>
          <p:cNvPr id="26" name="Content Placeholder 25">
            <a:extLst>
              <a:ext uri="{FF2B5EF4-FFF2-40B4-BE49-F238E27FC236}">
                <a16:creationId xmlns:a16="http://schemas.microsoft.com/office/drawing/2014/main" id="{4D29AE7F-5270-ED1A-4630-2DD5FFCB3154}"/>
              </a:ext>
            </a:extLst>
          </p:cNvPr>
          <p:cNvSpPr>
            <a:spLocks noGrp="1"/>
          </p:cNvSpPr>
          <p:nvPr>
            <p:ph sz="quarter" idx="29"/>
          </p:nvPr>
        </p:nvSpPr>
        <p:spPr>
          <a:xfrm>
            <a:off x="17414748" y="8950232"/>
            <a:ext cx="9061704" cy="685800"/>
          </a:xfrm>
        </p:spPr>
        <p:txBody>
          <a:bodyPr/>
          <a:lstStyle/>
          <a:p>
            <a:r>
              <a:rPr lang="en-US" sz="4000" dirty="0">
                <a:solidFill>
                  <a:srgbClr val="3F4443"/>
                </a:solidFill>
                <a:latin typeface="Buckeye Serif 2" pitchFamily="2" charset="77"/>
                <a:ea typeface="Buckeye Serif 2" pitchFamily="2" charset="77"/>
              </a:rPr>
              <a:t>History of Appalachian Folk Medicine </a:t>
            </a:r>
          </a:p>
        </p:txBody>
      </p:sp>
      <p:sp>
        <p:nvSpPr>
          <p:cNvPr id="47" name="Text Placeholder 21">
            <a:extLst>
              <a:ext uri="{FF2B5EF4-FFF2-40B4-BE49-F238E27FC236}">
                <a16:creationId xmlns:a16="http://schemas.microsoft.com/office/drawing/2014/main" id="{72D4027A-6902-A941-A16B-ED653C7C7775}"/>
              </a:ext>
            </a:extLst>
          </p:cNvPr>
          <p:cNvSpPr>
            <a:spLocks noGrp="1"/>
          </p:cNvSpPr>
          <p:nvPr>
            <p:ph type="body" sz="quarter" idx="18"/>
          </p:nvPr>
        </p:nvSpPr>
        <p:spPr>
          <a:xfrm>
            <a:off x="1752600" y="1295400"/>
            <a:ext cx="31997904" cy="3962400"/>
          </a:xfrm>
          <a:prstGeom prst="rect">
            <a:avLst/>
          </a:prstGeom>
        </p:spPr>
        <p:txBody>
          <a:bodyPr>
            <a:normAutofit/>
          </a:bodyPr>
          <a:lstStyle>
            <a:lvl1pPr marL="0" indent="0">
              <a:buNone/>
              <a:defRPr sz="14000" b="0" baseline="0">
                <a:ln>
                  <a:solidFill>
                    <a:sysClr val="windowText" lastClr="000000"/>
                  </a:solidFill>
                </a:ln>
                <a:solidFill>
                  <a:srgbClr val="C00000"/>
                </a:solidFill>
                <a:latin typeface="+mj-lt"/>
                <a:ea typeface="Buckeye Serif Black" panose="00000A00000000000000" pitchFamily="50" charset="0"/>
              </a:defRPr>
            </a:lvl1pPr>
          </a:lstStyle>
          <a:p>
            <a:pPr lvl="0"/>
            <a:r>
              <a:rPr lang="en-US" sz="14400" b="1" spc="-513" dirty="0">
                <a:ln>
                  <a:noFill/>
                </a:ln>
                <a:solidFill>
                  <a:schemeClr val="accent1"/>
                </a:solidFill>
                <a:latin typeface="Buckeye Serif 2" pitchFamily="2" charset="77"/>
                <a:ea typeface="Buckeye Serif 2" pitchFamily="2" charset="77"/>
                <a:cs typeface="+mj-cs"/>
              </a:rPr>
              <a:t>Appalachian Home Remedies</a:t>
            </a:r>
          </a:p>
          <a:p>
            <a:pPr lvl="0"/>
            <a:r>
              <a:rPr lang="en-US" sz="8800" b="1" spc="-513" dirty="0">
                <a:ln>
                  <a:noFill/>
                </a:ln>
                <a:solidFill>
                  <a:schemeClr val="accent1"/>
                </a:solidFill>
                <a:latin typeface="Buckeye Serif 2" pitchFamily="2" charset="77"/>
                <a:ea typeface="Buckeye Serif 2" pitchFamily="2" charset="77"/>
                <a:cs typeface="+mj-cs"/>
              </a:rPr>
              <a:t> by. Sydney Salyers</a:t>
            </a:r>
            <a:endParaRPr lang="en-US" sz="8800" dirty="0">
              <a:solidFill>
                <a:schemeClr val="accent1"/>
              </a:solidFill>
              <a:latin typeface="Buckeye Serif 2" pitchFamily="2" charset="77"/>
              <a:ea typeface="Buckeye Serif 2" pitchFamily="2" charset="77"/>
            </a:endParaRPr>
          </a:p>
        </p:txBody>
      </p:sp>
      <p:sp>
        <p:nvSpPr>
          <p:cNvPr id="28" name="Text Placeholder 27">
            <a:extLst>
              <a:ext uri="{FF2B5EF4-FFF2-40B4-BE49-F238E27FC236}">
                <a16:creationId xmlns:a16="http://schemas.microsoft.com/office/drawing/2014/main" id="{F262C0BF-2202-8C13-12FA-2450F177C845}"/>
              </a:ext>
            </a:extLst>
          </p:cNvPr>
          <p:cNvSpPr>
            <a:spLocks noGrp="1"/>
          </p:cNvSpPr>
          <p:nvPr>
            <p:ph type="body" sz="quarter" idx="31"/>
          </p:nvPr>
        </p:nvSpPr>
        <p:spPr>
          <a:xfrm>
            <a:off x="15281148" y="9855916"/>
            <a:ext cx="13411200" cy="3492141"/>
          </a:xfrm>
        </p:spPr>
        <p:txBody>
          <a:bodyPr/>
          <a:lstStyle/>
          <a:p>
            <a:r>
              <a:rPr lang="en-US" sz="3600" dirty="0">
                <a:latin typeface="Buckeye Serif 2" pitchFamily="2" charset="77"/>
                <a:ea typeface="Buckeye Serif 2" pitchFamily="2" charset="77"/>
              </a:rPr>
              <a:t>In the Appalachian Mountains, folk magic goes by many names: root work, granny magic, kitchen witchery, </a:t>
            </a:r>
            <a:r>
              <a:rPr lang="en-US" sz="3600" dirty="0" err="1">
                <a:latin typeface="Buckeye Serif 2" pitchFamily="2" charset="77"/>
                <a:ea typeface="Buckeye Serif 2" pitchFamily="2" charset="77"/>
              </a:rPr>
              <a:t>Braucherei</a:t>
            </a:r>
            <a:r>
              <a:rPr lang="en-US" sz="3600" dirty="0">
                <a:latin typeface="Buckeye Serif 2" pitchFamily="2" charset="77"/>
                <a:ea typeface="Buckeye Serif 2" pitchFamily="2" charset="77"/>
              </a:rPr>
              <a:t>, and witchcraft. The first people to combine Appalachian nature and spiritual ritual were the Cherokee and Choctaw tribes. They were experienced healers and herbalists (</a:t>
            </a:r>
            <a:r>
              <a:rPr lang="en-US" sz="3600" dirty="0" err="1">
                <a:latin typeface="Buckeye Serif 2" pitchFamily="2" charset="77"/>
                <a:ea typeface="Buckeye Serif 2" pitchFamily="2" charset="77"/>
              </a:rPr>
              <a:t>Cieslik</a:t>
            </a:r>
            <a:r>
              <a:rPr lang="en-US" sz="3600" dirty="0">
                <a:latin typeface="Buckeye Serif 2" pitchFamily="2" charset="77"/>
                <a:ea typeface="Buckeye Serif 2" pitchFamily="2" charset="77"/>
              </a:rPr>
              <a:t>).. </a:t>
            </a:r>
          </a:p>
          <a:p>
            <a:endParaRPr lang="en-US" sz="3600" dirty="0">
              <a:latin typeface="Buckeye Serif 2" pitchFamily="2" charset="77"/>
              <a:ea typeface="Buckeye Serif 2" pitchFamily="2" charset="77"/>
            </a:endParaRPr>
          </a:p>
        </p:txBody>
      </p:sp>
      <p:sp>
        <p:nvSpPr>
          <p:cNvPr id="49" name="Text Placeholder 24">
            <a:extLst>
              <a:ext uri="{FF2B5EF4-FFF2-40B4-BE49-F238E27FC236}">
                <a16:creationId xmlns:a16="http://schemas.microsoft.com/office/drawing/2014/main" id="{A0A00DFF-B33E-9036-8C6E-EADF0C4E21C5}"/>
              </a:ext>
            </a:extLst>
          </p:cNvPr>
          <p:cNvSpPr>
            <a:spLocks noGrp="1"/>
          </p:cNvSpPr>
          <p:nvPr>
            <p:ph type="body" sz="quarter" idx="19"/>
          </p:nvPr>
        </p:nvSpPr>
        <p:spPr>
          <a:prstGeom prst="rect">
            <a:avLst/>
          </a:prstGeom>
        </p:spPr>
        <p:txBody>
          <a:bodyPr/>
          <a:lstStyle>
            <a:lvl1pPr>
              <a:defRPr sz="4800" b="0" i="0">
                <a:solidFill>
                  <a:srgbClr val="212325"/>
                </a:solidFill>
                <a:latin typeface="Buckeye Sans SemiBold" pitchFamily="2" charset="77"/>
              </a:defRPr>
            </a:lvl1pPr>
            <a:lvl2pPr marL="457207" indent="0">
              <a:buNone/>
              <a:defRPr/>
            </a:lvl2pPr>
          </a:lstStyle>
          <a:p>
            <a:pPr marL="27719" marR="0" lvl="0" indent="0" algn="l" defTabSz="783762" rtl="0" eaLnBrk="1" fontAlgn="auto" latinLnBrk="0" hangingPunct="1">
              <a:lnSpc>
                <a:spcPts val="5969"/>
              </a:lnSpc>
              <a:spcBef>
                <a:spcPts val="0"/>
              </a:spcBef>
              <a:spcAft>
                <a:spcPts val="0"/>
              </a:spcAft>
              <a:buClrTx/>
              <a:buSzTx/>
              <a:buFontTx/>
              <a:buNone/>
              <a:tabLst/>
              <a:defRPr/>
            </a:pPr>
            <a:r>
              <a:rPr kumimoji="0" lang="en-US" sz="5001" b="1" i="0" u="none" strike="noStrike" kern="1200" cap="none" spc="0" normalizeH="0" baseline="0" noProof="0" dirty="0">
                <a:ln>
                  <a:noFill/>
                </a:ln>
                <a:solidFill>
                  <a:srgbClr val="3F4443"/>
                </a:solidFill>
                <a:effectLst/>
                <a:uLnTx/>
                <a:uFillTx/>
                <a:latin typeface="Buckeye Sans 2" pitchFamily="2" charset="77"/>
                <a:cs typeface="Arial"/>
              </a:rPr>
              <a:t>Radford University Honors College and College of nursing, faculty: Anne </a:t>
            </a:r>
            <a:r>
              <a:rPr kumimoji="0" lang="en-US" sz="5001" b="1" i="0" u="none" strike="noStrike" kern="1200" cap="none" spc="0" normalizeH="0" baseline="0" noProof="0" dirty="0" err="1">
                <a:ln>
                  <a:noFill/>
                </a:ln>
                <a:solidFill>
                  <a:srgbClr val="3F4443"/>
                </a:solidFill>
                <a:effectLst/>
                <a:uLnTx/>
                <a:uFillTx/>
                <a:latin typeface="Buckeye Sans 2" pitchFamily="2" charset="77"/>
                <a:cs typeface="Arial"/>
              </a:rPr>
              <a:t>Prucha</a:t>
            </a:r>
            <a:endParaRPr kumimoji="0" lang="en-US" sz="5001" b="1" i="0" u="none" strike="noStrike" kern="1200" cap="none" spc="0" normalizeH="0" baseline="0" noProof="0" dirty="0">
              <a:ln>
                <a:noFill/>
              </a:ln>
              <a:solidFill>
                <a:srgbClr val="3F4443"/>
              </a:solidFill>
              <a:effectLst/>
              <a:uLnTx/>
              <a:uFillTx/>
              <a:latin typeface="Buckeye Sans 2" pitchFamily="2" charset="77"/>
              <a:cs typeface="Arial"/>
            </a:endParaRPr>
          </a:p>
        </p:txBody>
      </p:sp>
      <p:sp>
        <p:nvSpPr>
          <p:cNvPr id="30" name="Text Placeholder 29">
            <a:extLst>
              <a:ext uri="{FF2B5EF4-FFF2-40B4-BE49-F238E27FC236}">
                <a16:creationId xmlns:a16="http://schemas.microsoft.com/office/drawing/2014/main" id="{8F58368F-9467-334F-EE18-87F8D816EF83}"/>
              </a:ext>
            </a:extLst>
          </p:cNvPr>
          <p:cNvSpPr>
            <a:spLocks noGrp="1"/>
          </p:cNvSpPr>
          <p:nvPr>
            <p:ph type="body" sz="quarter" idx="33"/>
          </p:nvPr>
        </p:nvSpPr>
        <p:spPr>
          <a:xfrm>
            <a:off x="15292034" y="12936841"/>
            <a:ext cx="13411200" cy="3394166"/>
          </a:xfrm>
        </p:spPr>
        <p:txBody>
          <a:bodyPr/>
          <a:lstStyle/>
          <a:p>
            <a:r>
              <a:rPr lang="en-US" sz="3600" dirty="0">
                <a:latin typeface="Buckeye Serif 2" pitchFamily="2" charset="77"/>
                <a:ea typeface="Buckeye Serif 2" pitchFamily="2" charset="77"/>
              </a:rPr>
              <a:t>When these Scottish, Irish, and English settlers arrived, they combined their traditional practices with Native American knowledge about flowers, berries, roots, and leaves native to Appalachia. The settlers from the Scottish highlands and Africa also shared their own knowledge of medicinal plants and remedies. From this melting pot the tradition practiced mostly by familial matriarchs became coined as ”Granny Magic”. Within this tradition, older women, called grannies, served as midwives, healers, and stewards of ancestral knowledge within their communities (</a:t>
            </a:r>
            <a:r>
              <a:rPr lang="en-US" sz="3600" dirty="0" err="1">
                <a:latin typeface="Buckeye Serif 2" pitchFamily="2" charset="77"/>
                <a:ea typeface="Buckeye Serif 2" pitchFamily="2" charset="77"/>
              </a:rPr>
              <a:t>Cieslik</a:t>
            </a:r>
            <a:r>
              <a:rPr lang="en-US" sz="3600" dirty="0">
                <a:latin typeface="Buckeye Serif 2" pitchFamily="2" charset="77"/>
                <a:ea typeface="Buckeye Serif 2" pitchFamily="2" charset="77"/>
              </a:rPr>
              <a:t>).</a:t>
            </a:r>
          </a:p>
          <a:p>
            <a:endParaRPr lang="en-US" sz="3600" dirty="0">
              <a:latin typeface="Buckeye Serif 2" pitchFamily="2" charset="77"/>
              <a:ea typeface="Buckeye Serif 2" pitchFamily="2" charset="77"/>
            </a:endParaRPr>
          </a:p>
          <a:p>
            <a:endParaRPr lang="en-US" sz="3600" dirty="0">
              <a:latin typeface="Buckeye Serif 2" pitchFamily="2" charset="77"/>
              <a:ea typeface="Buckeye Serif 2" pitchFamily="2" charset="77"/>
            </a:endParaRPr>
          </a:p>
          <a:p>
            <a:endParaRPr lang="en-US" sz="3600" dirty="0">
              <a:latin typeface="Buckeye Serif 2" pitchFamily="2" charset="77"/>
              <a:ea typeface="Buckeye Serif 2" pitchFamily="2" charset="77"/>
            </a:endParaRPr>
          </a:p>
        </p:txBody>
      </p:sp>
      <p:sp>
        <p:nvSpPr>
          <p:cNvPr id="31" name="Content Placeholder 30">
            <a:extLst>
              <a:ext uri="{FF2B5EF4-FFF2-40B4-BE49-F238E27FC236}">
                <a16:creationId xmlns:a16="http://schemas.microsoft.com/office/drawing/2014/main" id="{563E0DEF-868C-0219-EC22-FB92F48C9620}"/>
              </a:ext>
            </a:extLst>
          </p:cNvPr>
          <p:cNvSpPr>
            <a:spLocks noGrp="1"/>
          </p:cNvSpPr>
          <p:nvPr>
            <p:ph sz="quarter" idx="34"/>
          </p:nvPr>
        </p:nvSpPr>
        <p:spPr>
          <a:xfrm>
            <a:off x="17597628" y="22931442"/>
            <a:ext cx="9061704" cy="544284"/>
          </a:xfrm>
        </p:spPr>
        <p:txBody>
          <a:bodyPr/>
          <a:lstStyle/>
          <a:p>
            <a:pPr algn="ctr"/>
            <a:r>
              <a:rPr lang="en-US" sz="4000" b="1" dirty="0">
                <a:latin typeface="Buckeye Sans 2" pitchFamily="2" charset="77"/>
              </a:rPr>
              <a:t>References </a:t>
            </a:r>
          </a:p>
        </p:txBody>
      </p:sp>
      <p:sp>
        <p:nvSpPr>
          <p:cNvPr id="5" name="Content Placeholder 4">
            <a:extLst>
              <a:ext uri="{FF2B5EF4-FFF2-40B4-BE49-F238E27FC236}">
                <a16:creationId xmlns:a16="http://schemas.microsoft.com/office/drawing/2014/main" id="{B0195048-8EB7-9525-9EE7-6076014DE46F}"/>
              </a:ext>
            </a:extLst>
          </p:cNvPr>
          <p:cNvSpPr>
            <a:spLocks noGrp="1"/>
          </p:cNvSpPr>
          <p:nvPr>
            <p:ph sz="quarter" idx="10"/>
          </p:nvPr>
        </p:nvSpPr>
        <p:spPr>
          <a:xfrm>
            <a:off x="1800934" y="8792028"/>
            <a:ext cx="9061704" cy="489854"/>
          </a:xfrm>
        </p:spPr>
        <p:txBody>
          <a:bodyPr/>
          <a:lstStyle/>
          <a:p>
            <a:r>
              <a:rPr lang="en-US" sz="4400" dirty="0">
                <a:solidFill>
                  <a:srgbClr val="3F4443"/>
                </a:solidFill>
                <a:latin typeface="Buckeye Serif 2" pitchFamily="2" charset="77"/>
                <a:ea typeface="Buckeye Serif 2" pitchFamily="2" charset="77"/>
              </a:rPr>
              <a:t>Appalachian Region </a:t>
            </a:r>
          </a:p>
        </p:txBody>
      </p:sp>
      <p:sp>
        <p:nvSpPr>
          <p:cNvPr id="7" name="Text Placeholder 6">
            <a:extLst>
              <a:ext uri="{FF2B5EF4-FFF2-40B4-BE49-F238E27FC236}">
                <a16:creationId xmlns:a16="http://schemas.microsoft.com/office/drawing/2014/main" id="{12087DA0-123A-A1B4-8816-8376D02B1380}"/>
              </a:ext>
            </a:extLst>
          </p:cNvPr>
          <p:cNvSpPr>
            <a:spLocks noGrp="1"/>
          </p:cNvSpPr>
          <p:nvPr>
            <p:ph type="body" sz="quarter" idx="12"/>
          </p:nvPr>
        </p:nvSpPr>
        <p:spPr>
          <a:xfrm>
            <a:off x="1790741" y="9641473"/>
            <a:ext cx="9061704" cy="3492141"/>
          </a:xfrm>
        </p:spPr>
        <p:txBody>
          <a:bodyPr/>
          <a:lstStyle/>
          <a:p>
            <a:r>
              <a:rPr lang="en-US" sz="3600" dirty="0">
                <a:latin typeface="Buckeye Serif 2" pitchFamily="2" charset="77"/>
                <a:ea typeface="Buckeye Serif 2" pitchFamily="2" charset="77"/>
              </a:rPr>
              <a:t>Appalachia is located on the eastern side of the United States. The region includes states ranging from Mississippi to New York. Appalachia is made up of 423 counties across 13 states and spans 206,000 square miles (About the Appalachian region 2024). </a:t>
            </a:r>
          </a:p>
        </p:txBody>
      </p:sp>
      <p:sp>
        <p:nvSpPr>
          <p:cNvPr id="8" name="Content Placeholder 7">
            <a:extLst>
              <a:ext uri="{FF2B5EF4-FFF2-40B4-BE49-F238E27FC236}">
                <a16:creationId xmlns:a16="http://schemas.microsoft.com/office/drawing/2014/main" id="{A71D52D0-E67D-27F6-8EDA-A501966DA89E}"/>
              </a:ext>
            </a:extLst>
          </p:cNvPr>
          <p:cNvSpPr>
            <a:spLocks noGrp="1"/>
          </p:cNvSpPr>
          <p:nvPr>
            <p:ph sz="quarter" idx="13"/>
          </p:nvPr>
        </p:nvSpPr>
        <p:spPr/>
        <p:txBody>
          <a:bodyPr/>
          <a:lstStyle/>
          <a:p>
            <a:r>
              <a:rPr lang="en-US" sz="4400" dirty="0">
                <a:solidFill>
                  <a:srgbClr val="3F4443"/>
                </a:solidFill>
                <a:latin typeface="Buckeye Serif 2" pitchFamily="2" charset="77"/>
                <a:ea typeface="Buckeye Serif 2" pitchFamily="2" charset="77"/>
              </a:rPr>
              <a:t>Healthcare in the Appalachian region </a:t>
            </a:r>
          </a:p>
        </p:txBody>
      </p:sp>
      <p:sp>
        <p:nvSpPr>
          <p:cNvPr id="10" name="Text Placeholder 9">
            <a:extLst>
              <a:ext uri="{FF2B5EF4-FFF2-40B4-BE49-F238E27FC236}">
                <a16:creationId xmlns:a16="http://schemas.microsoft.com/office/drawing/2014/main" id="{58052A6D-558F-2354-CE2B-BFEB17728E4E}"/>
              </a:ext>
            </a:extLst>
          </p:cNvPr>
          <p:cNvSpPr>
            <a:spLocks noGrp="1"/>
          </p:cNvSpPr>
          <p:nvPr>
            <p:ph type="body" sz="quarter" idx="15"/>
          </p:nvPr>
        </p:nvSpPr>
        <p:spPr>
          <a:xfrm>
            <a:off x="1796837" y="14741432"/>
            <a:ext cx="9061704" cy="3492141"/>
          </a:xfrm>
        </p:spPr>
        <p:txBody>
          <a:bodyPr/>
          <a:lstStyle/>
          <a:p>
            <a:r>
              <a:rPr lang="en-US" sz="3600" dirty="0">
                <a:latin typeface="Buckeye Serif 2" pitchFamily="2" charset="77"/>
                <a:ea typeface="Buckeye Serif 2" pitchFamily="2" charset="77"/>
              </a:rPr>
              <a:t>The Appalachian region has been labeled as a healthcare desert. “The Appalachian Region has 66.8 primary care physicians per 100,000 population, which is 12 percent lower than the national average of 75.6 primary care physicians per 100,000” (Marshall &amp; PDA, 2021).  In addition to lack of providers many areas of the region are very rural with the closest healthcare facility being miles away. Additionally  socioeconomic status plays a large role in accessing care. In our region alone the poverty rate may be up to 50%, making appointments and medications extremely inaccessible for many people  (Robert S Cowell)</a:t>
            </a:r>
          </a:p>
        </p:txBody>
      </p:sp>
      <p:sp>
        <p:nvSpPr>
          <p:cNvPr id="54" name="TextBox 53">
            <a:extLst>
              <a:ext uri="{FF2B5EF4-FFF2-40B4-BE49-F238E27FC236}">
                <a16:creationId xmlns:a16="http://schemas.microsoft.com/office/drawing/2014/main" id="{7B857689-F605-15CA-4B2A-8CEB95361ED3}"/>
              </a:ext>
            </a:extLst>
          </p:cNvPr>
          <p:cNvSpPr txBox="1"/>
          <p:nvPr/>
        </p:nvSpPr>
        <p:spPr>
          <a:xfrm>
            <a:off x="22128480" y="10850880"/>
            <a:ext cx="184731" cy="369332"/>
          </a:xfrm>
          <a:prstGeom prst="rect">
            <a:avLst/>
          </a:prstGeom>
          <a:noFill/>
          <a:ln>
            <a:solidFill>
              <a:schemeClr val="bg1"/>
            </a:solidFill>
          </a:ln>
        </p:spPr>
        <p:txBody>
          <a:bodyPr wrap="none" rtlCol="0">
            <a:spAutoFit/>
          </a:bodyPr>
          <a:lstStyle/>
          <a:p>
            <a:endParaRPr lang="en-US" dirty="0"/>
          </a:p>
        </p:txBody>
      </p:sp>
      <p:sp>
        <p:nvSpPr>
          <p:cNvPr id="13" name="Content Placeholder 12">
            <a:extLst>
              <a:ext uri="{FF2B5EF4-FFF2-40B4-BE49-F238E27FC236}">
                <a16:creationId xmlns:a16="http://schemas.microsoft.com/office/drawing/2014/main" id="{83807536-84DA-3884-22BE-E62EB7A3A865}"/>
              </a:ext>
            </a:extLst>
          </p:cNvPr>
          <p:cNvSpPr>
            <a:spLocks noGrp="1"/>
          </p:cNvSpPr>
          <p:nvPr>
            <p:ph sz="quarter" idx="20"/>
          </p:nvPr>
        </p:nvSpPr>
        <p:spPr>
          <a:xfrm>
            <a:off x="1790741" y="22288502"/>
            <a:ext cx="9061704" cy="478973"/>
          </a:xfrm>
        </p:spPr>
        <p:txBody>
          <a:bodyPr/>
          <a:lstStyle/>
          <a:p>
            <a:r>
              <a:rPr lang="en-US" sz="4000" dirty="0">
                <a:latin typeface="Buckeye Sans 2" pitchFamily="2" charset="77"/>
              </a:rPr>
              <a:t>Appalachia economics by county </a:t>
            </a:r>
          </a:p>
        </p:txBody>
      </p:sp>
      <p:sp>
        <p:nvSpPr>
          <p:cNvPr id="44" name="Content Placeholder 43">
            <a:extLst>
              <a:ext uri="{FF2B5EF4-FFF2-40B4-BE49-F238E27FC236}">
                <a16:creationId xmlns:a16="http://schemas.microsoft.com/office/drawing/2014/main" id="{0BE56E5F-863C-E43C-9103-DC964042A263}"/>
              </a:ext>
            </a:extLst>
          </p:cNvPr>
          <p:cNvSpPr>
            <a:spLocks noGrp="1"/>
          </p:cNvSpPr>
          <p:nvPr>
            <p:ph sz="quarter" idx="51"/>
          </p:nvPr>
        </p:nvSpPr>
        <p:spPr>
          <a:xfrm>
            <a:off x="33783161" y="21097200"/>
            <a:ext cx="9061704" cy="685800"/>
          </a:xfrm>
        </p:spPr>
        <p:txBody>
          <a:bodyPr/>
          <a:lstStyle/>
          <a:p>
            <a:r>
              <a:rPr lang="en-US" sz="4000" dirty="0">
                <a:solidFill>
                  <a:srgbClr val="3F4443"/>
                </a:solidFill>
                <a:latin typeface="Buckeye Serif 2" pitchFamily="2" charset="77"/>
                <a:ea typeface="Buckeye Serif 2" pitchFamily="2" charset="77"/>
              </a:rPr>
              <a:t>Barriers </a:t>
            </a:r>
          </a:p>
        </p:txBody>
      </p:sp>
      <p:sp>
        <p:nvSpPr>
          <p:cNvPr id="45" name="Text Placeholder 44">
            <a:extLst>
              <a:ext uri="{FF2B5EF4-FFF2-40B4-BE49-F238E27FC236}">
                <a16:creationId xmlns:a16="http://schemas.microsoft.com/office/drawing/2014/main" id="{E15BDEF2-FD13-A806-F829-A742F8B0391A}"/>
              </a:ext>
            </a:extLst>
          </p:cNvPr>
          <p:cNvSpPr>
            <a:spLocks noGrp="1"/>
          </p:cNvSpPr>
          <p:nvPr>
            <p:ph type="body" sz="quarter" idx="52"/>
          </p:nvPr>
        </p:nvSpPr>
        <p:spPr>
          <a:xfrm>
            <a:off x="33750504" y="21976605"/>
            <a:ext cx="9061128" cy="1080408"/>
          </a:xfrm>
        </p:spPr>
        <p:txBody>
          <a:bodyPr/>
          <a:lstStyle/>
          <a:p>
            <a:pPr marL="571500" indent="-571500">
              <a:buFont typeface="Wingdings" pitchFamily="2" charset="2"/>
              <a:buChar char="§"/>
            </a:pPr>
            <a:r>
              <a:rPr lang="en-US" sz="3600" dirty="0">
                <a:latin typeface="Buckeye Serif 2" pitchFamily="2" charset="77"/>
                <a:ea typeface="Buckeye Serif 2" pitchFamily="2" charset="77"/>
              </a:rPr>
              <a:t>Accurate and safe information</a:t>
            </a:r>
          </a:p>
          <a:p>
            <a:pPr marL="571500" indent="-571500">
              <a:buFont typeface="Wingdings" pitchFamily="2" charset="2"/>
              <a:buChar char="§"/>
            </a:pPr>
            <a:r>
              <a:rPr lang="en-US" sz="3600" dirty="0">
                <a:latin typeface="Buckeye Serif 2" pitchFamily="2" charset="77"/>
                <a:ea typeface="Buckeye Serif 2" pitchFamily="2" charset="77"/>
              </a:rPr>
              <a:t>Effective treatments </a:t>
            </a:r>
          </a:p>
          <a:p>
            <a:pPr marL="571500" indent="-571500">
              <a:buFont typeface="Wingdings" pitchFamily="2" charset="2"/>
              <a:buChar char="§"/>
            </a:pPr>
            <a:r>
              <a:rPr lang="en-US" sz="3600" dirty="0">
                <a:latin typeface="Buckeye Serif 2" pitchFamily="2" charset="77"/>
                <a:ea typeface="Buckeye Serif 2" pitchFamily="2" charset="77"/>
              </a:rPr>
              <a:t>Risk for drug or allergic reactions</a:t>
            </a:r>
          </a:p>
          <a:p>
            <a:pPr marL="571500" indent="-571500">
              <a:buFont typeface="Wingdings" pitchFamily="2" charset="2"/>
              <a:buChar char="§"/>
            </a:pPr>
            <a:r>
              <a:rPr lang="en-US" sz="3600" dirty="0">
                <a:latin typeface="Buckeye Serif 2" pitchFamily="2" charset="77"/>
                <a:ea typeface="Buckeye Serif 2" pitchFamily="2" charset="77"/>
              </a:rPr>
              <a:t>Plants and certain ingredients may not grow within close distance  </a:t>
            </a:r>
          </a:p>
          <a:p>
            <a:endParaRPr lang="en-US" sz="3600" dirty="0">
              <a:latin typeface="Buckeye Serif 2" pitchFamily="2" charset="77"/>
              <a:ea typeface="Buckeye Serif 2" pitchFamily="2" charset="77"/>
            </a:endParaRPr>
          </a:p>
        </p:txBody>
      </p:sp>
      <p:sp>
        <p:nvSpPr>
          <p:cNvPr id="42" name="Content Placeholder 41">
            <a:extLst>
              <a:ext uri="{FF2B5EF4-FFF2-40B4-BE49-F238E27FC236}">
                <a16:creationId xmlns:a16="http://schemas.microsoft.com/office/drawing/2014/main" id="{6B2DC36C-400C-D7BC-425C-4BD843C7ADEF}"/>
              </a:ext>
            </a:extLst>
          </p:cNvPr>
          <p:cNvSpPr>
            <a:spLocks noGrp="1"/>
          </p:cNvSpPr>
          <p:nvPr>
            <p:ph sz="quarter" idx="49"/>
          </p:nvPr>
        </p:nvSpPr>
        <p:spPr>
          <a:xfrm>
            <a:off x="33783161" y="17547773"/>
            <a:ext cx="9061704" cy="685800"/>
          </a:xfrm>
        </p:spPr>
        <p:txBody>
          <a:bodyPr/>
          <a:lstStyle/>
          <a:p>
            <a:r>
              <a:rPr lang="en-US" sz="4000" dirty="0">
                <a:solidFill>
                  <a:srgbClr val="3F4443"/>
                </a:solidFill>
                <a:latin typeface="Buckeye Serif 2" pitchFamily="2" charset="77"/>
                <a:ea typeface="Buckeye Serif 2" pitchFamily="2" charset="77"/>
              </a:rPr>
              <a:t>Benefits to This Approach </a:t>
            </a:r>
          </a:p>
        </p:txBody>
      </p:sp>
      <p:sp>
        <p:nvSpPr>
          <p:cNvPr id="43" name="Text Placeholder 42">
            <a:extLst>
              <a:ext uri="{FF2B5EF4-FFF2-40B4-BE49-F238E27FC236}">
                <a16:creationId xmlns:a16="http://schemas.microsoft.com/office/drawing/2014/main" id="{9F192CDA-252D-B25C-A4B3-BEE8C399198B}"/>
              </a:ext>
            </a:extLst>
          </p:cNvPr>
          <p:cNvSpPr>
            <a:spLocks noGrp="1"/>
          </p:cNvSpPr>
          <p:nvPr>
            <p:ph type="body" sz="quarter" idx="50"/>
          </p:nvPr>
        </p:nvSpPr>
        <p:spPr>
          <a:xfrm>
            <a:off x="33783737" y="18343621"/>
            <a:ext cx="9061128" cy="4324225"/>
          </a:xfrm>
        </p:spPr>
        <p:txBody>
          <a:bodyPr/>
          <a:lstStyle/>
          <a:p>
            <a:pPr>
              <a:buFont typeface="Wingdings" pitchFamily="2" charset="2"/>
              <a:buChar char="§"/>
            </a:pPr>
            <a:r>
              <a:rPr lang="en-US" sz="3600" dirty="0">
                <a:latin typeface="Buckeye Serif 2" pitchFamily="2" charset="77"/>
                <a:ea typeface="Buckeye Serif 2" pitchFamily="2" charset="77"/>
              </a:rPr>
              <a:t> free or low-cost everyday ingredients </a:t>
            </a:r>
          </a:p>
          <a:p>
            <a:pPr>
              <a:buFont typeface="Wingdings" pitchFamily="2" charset="2"/>
              <a:buChar char="§"/>
            </a:pPr>
            <a:r>
              <a:rPr lang="en-US" sz="3600" dirty="0">
                <a:latin typeface="Buckeye Serif 2" pitchFamily="2" charset="77"/>
                <a:ea typeface="Buckeye Serif 2" pitchFamily="2" charset="77"/>
              </a:rPr>
              <a:t> Free information available</a:t>
            </a:r>
          </a:p>
          <a:p>
            <a:pPr>
              <a:buFont typeface="Wingdings" pitchFamily="2" charset="2"/>
              <a:buChar char="§"/>
            </a:pPr>
            <a:r>
              <a:rPr lang="en-US" sz="3600" dirty="0">
                <a:latin typeface="Buckeye Serif 2" pitchFamily="2" charset="77"/>
                <a:ea typeface="Buckeye Serif 2" pitchFamily="2" charset="77"/>
              </a:rPr>
              <a:t> Culturally significant </a:t>
            </a:r>
          </a:p>
          <a:p>
            <a:pPr>
              <a:buFont typeface="Wingdings" pitchFamily="2" charset="2"/>
              <a:buChar char="§"/>
            </a:pPr>
            <a:r>
              <a:rPr lang="en-US" sz="3600" dirty="0">
                <a:latin typeface="Buckeye Serif 2" pitchFamily="2" charset="77"/>
                <a:ea typeface="Buckeye Serif 2" pitchFamily="2" charset="77"/>
              </a:rPr>
              <a:t> Doesn’t require insurance or transportation </a:t>
            </a:r>
          </a:p>
          <a:p>
            <a:pPr marL="0" indent="0">
              <a:buNone/>
            </a:pPr>
            <a:endParaRPr lang="en-US" sz="3600" dirty="0">
              <a:latin typeface="Buckeye Serif 2" pitchFamily="2" charset="77"/>
              <a:ea typeface="Buckeye Serif 2" pitchFamily="2" charset="77"/>
            </a:endParaRPr>
          </a:p>
        </p:txBody>
      </p:sp>
      <p:pic>
        <p:nvPicPr>
          <p:cNvPr id="1030" name="Picture 6" descr="About the Appalachian Region ...">
            <a:extLst>
              <a:ext uri="{FF2B5EF4-FFF2-40B4-BE49-F238E27FC236}">
                <a16:creationId xmlns:a16="http://schemas.microsoft.com/office/drawing/2014/main" id="{54E51E72-FF43-2E9C-7283-B43693E8FFC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0304" y="23241000"/>
            <a:ext cx="8034962" cy="8823440"/>
          </a:xfrm>
          <a:prstGeom prst="rect">
            <a:avLst/>
          </a:prstGeom>
          <a:noFill/>
          <a:extLst>
            <a:ext uri="{909E8E84-426E-40DD-AFC4-6F175D3DCCD1}">
              <a14:hiddenFill xmlns:a14="http://schemas.microsoft.com/office/drawing/2010/main">
                <a:solidFill>
                  <a:srgbClr val="FFFFFF"/>
                </a:solidFill>
              </a14:hiddenFill>
            </a:ext>
          </a:extLst>
        </p:spPr>
      </p:pic>
      <p:sp>
        <p:nvSpPr>
          <p:cNvPr id="41" name="Text Placeholder 40">
            <a:extLst>
              <a:ext uri="{FF2B5EF4-FFF2-40B4-BE49-F238E27FC236}">
                <a16:creationId xmlns:a16="http://schemas.microsoft.com/office/drawing/2014/main" id="{EB43B8A2-9FA9-F102-9843-F3228189C00B}"/>
              </a:ext>
            </a:extLst>
          </p:cNvPr>
          <p:cNvSpPr>
            <a:spLocks noGrp="1"/>
          </p:cNvSpPr>
          <p:nvPr>
            <p:ph type="body" sz="quarter" idx="48"/>
          </p:nvPr>
        </p:nvSpPr>
        <p:spPr>
          <a:xfrm>
            <a:off x="33772275" y="9855916"/>
            <a:ext cx="9061704" cy="4717771"/>
          </a:xfrm>
        </p:spPr>
        <p:txBody>
          <a:bodyPr/>
          <a:lstStyle/>
          <a:p>
            <a:r>
              <a:rPr lang="en-US" sz="3600" dirty="0">
                <a:latin typeface="Buckeye Serif 2" pitchFamily="2" charset="77"/>
                <a:ea typeface="Buckeye Serif 2" pitchFamily="2" charset="77"/>
              </a:rPr>
              <a:t>Folk medicine can potentially be a solution to health disparities by providing culturally relevant and accessible healthcare options to marginalized communities, particularly when integrated with conventional medicine. It often includes readily available natural remedies, aligns with cultural beliefs, and can overcome barriers like language and cost, thereby improving access to care for underserved populations. Certain herbs have been proven to be quite effective in treating minor ailments. “Roughly a third of all medicines are derived from plants” (Appalachian home remedies: A collection from Radford University's staff and students 2003). </a:t>
            </a:r>
          </a:p>
        </p:txBody>
      </p:sp>
      <p:sp>
        <p:nvSpPr>
          <p:cNvPr id="40" name="Content Placeholder 39">
            <a:extLst>
              <a:ext uri="{FF2B5EF4-FFF2-40B4-BE49-F238E27FC236}">
                <a16:creationId xmlns:a16="http://schemas.microsoft.com/office/drawing/2014/main" id="{3FB35E0C-C8C0-AABF-4A25-8ACA8C68B486}"/>
              </a:ext>
            </a:extLst>
          </p:cNvPr>
          <p:cNvSpPr>
            <a:spLocks noGrp="1"/>
          </p:cNvSpPr>
          <p:nvPr>
            <p:ph sz="quarter" idx="47"/>
          </p:nvPr>
        </p:nvSpPr>
        <p:spPr>
          <a:xfrm>
            <a:off x="33772275" y="9036955"/>
            <a:ext cx="9061704" cy="685800"/>
          </a:xfrm>
        </p:spPr>
        <p:txBody>
          <a:bodyPr/>
          <a:lstStyle/>
          <a:p>
            <a:r>
              <a:rPr lang="en-US" sz="4000" dirty="0">
                <a:solidFill>
                  <a:srgbClr val="3F4443"/>
                </a:solidFill>
                <a:latin typeface="Buckeye Serif 2" pitchFamily="2" charset="77"/>
                <a:ea typeface="Buckeye Serif 2" pitchFamily="2" charset="77"/>
              </a:rPr>
              <a:t>Folk  Medicine as a Solution </a:t>
            </a:r>
          </a:p>
        </p:txBody>
      </p:sp>
      <p:pic>
        <p:nvPicPr>
          <p:cNvPr id="1032" name="Picture 8" descr="Traditional medicines must be ...">
            <a:extLst>
              <a:ext uri="{FF2B5EF4-FFF2-40B4-BE49-F238E27FC236}">
                <a16:creationId xmlns:a16="http://schemas.microsoft.com/office/drawing/2014/main" id="{B1AD0A63-C70C-29A1-5F4C-DB68C3AE8C0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46258" y="17865178"/>
            <a:ext cx="9533905" cy="4677572"/>
          </a:xfrm>
          <a:prstGeom prst="rect">
            <a:avLst/>
          </a:prstGeom>
          <a:noFill/>
          <a:extLst>
            <a:ext uri="{909E8E84-426E-40DD-AFC4-6F175D3DCCD1}">
              <a14:hiddenFill xmlns:a14="http://schemas.microsoft.com/office/drawing/2010/main">
                <a:solidFill>
                  <a:srgbClr val="FFFFFF"/>
                </a:solidFill>
              </a14:hiddenFill>
            </a:ext>
          </a:extLst>
        </p:spPr>
      </p:pic>
      <p:sp>
        <p:nvSpPr>
          <p:cNvPr id="59" name="Content Placeholder 39">
            <a:extLst>
              <a:ext uri="{FF2B5EF4-FFF2-40B4-BE49-F238E27FC236}">
                <a16:creationId xmlns:a16="http://schemas.microsoft.com/office/drawing/2014/main" id="{376DABA5-4DDC-A7E9-66D9-214C1014C922}"/>
              </a:ext>
            </a:extLst>
          </p:cNvPr>
          <p:cNvSpPr txBox="1">
            <a:spLocks/>
          </p:cNvSpPr>
          <p:nvPr/>
        </p:nvSpPr>
        <p:spPr>
          <a:xfrm>
            <a:off x="33749928" y="25174963"/>
            <a:ext cx="9061704" cy="6858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500" b="1" i="0" kern="1200">
                <a:solidFill>
                  <a:schemeClr val="tx1"/>
                </a:solidFill>
                <a:latin typeface="Buckeye Serif" pitchFamily="2" charset="0"/>
                <a:ea typeface="Buckeye Serif"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uckeye Serif" panose="00000500000000000000" pitchFamily="50" charset="0"/>
                <a:ea typeface="Buckeye Serif" panose="00000500000000000000" pitchFamily="50"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uckeye Serif" panose="00000500000000000000" pitchFamily="50" charset="0"/>
                <a:ea typeface="Buckeye Serif" panose="00000500000000000000" pitchFamily="50"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solidFill>
                  <a:srgbClr val="3F4443"/>
                </a:solidFill>
                <a:latin typeface="Buckeye Serif 2" pitchFamily="2" charset="77"/>
                <a:ea typeface="Buckeye Serif 2" pitchFamily="2" charset="77"/>
              </a:rPr>
              <a:t>Currant Usage</a:t>
            </a:r>
          </a:p>
        </p:txBody>
      </p:sp>
      <p:sp>
        <p:nvSpPr>
          <p:cNvPr id="60" name="TextBox 59">
            <a:extLst>
              <a:ext uri="{FF2B5EF4-FFF2-40B4-BE49-F238E27FC236}">
                <a16:creationId xmlns:a16="http://schemas.microsoft.com/office/drawing/2014/main" id="{311408C1-2C0D-D806-C616-1566B16E2A58}"/>
              </a:ext>
            </a:extLst>
          </p:cNvPr>
          <p:cNvSpPr txBox="1"/>
          <p:nvPr/>
        </p:nvSpPr>
        <p:spPr>
          <a:xfrm>
            <a:off x="33783161" y="25954264"/>
            <a:ext cx="9061704" cy="7017306"/>
          </a:xfrm>
          <a:prstGeom prst="rect">
            <a:avLst/>
          </a:prstGeom>
          <a:noFill/>
        </p:spPr>
        <p:txBody>
          <a:bodyPr wrap="square" rtlCol="0">
            <a:spAutoFit/>
          </a:bodyPr>
          <a:lstStyle/>
          <a:p>
            <a:pPr rtl="0" fontAlgn="base">
              <a:spcBef>
                <a:spcPts val="0"/>
              </a:spcBef>
              <a:spcAft>
                <a:spcPts val="0"/>
              </a:spcAft>
            </a:pPr>
            <a:r>
              <a:rPr lang="en-US" sz="3600" b="0" i="0" u="none" strike="noStrike" dirty="0">
                <a:solidFill>
                  <a:srgbClr val="333333"/>
                </a:solidFill>
                <a:effectLst/>
              </a:rPr>
              <a:t>“Herbal remedies are commonly used among women living in the Central Appalachian Region, a region with lower education and income level. Therefore, public health interventions about the types, safety, and efficacy of herbal remedies may improve health within this population”. Many women in this area, which is known to be one of the poorest in the region, use home remedies for cold and flu-like symptoms, improving breast milk supply, and treating minor wounds </a:t>
            </a:r>
            <a:r>
              <a:rPr lang="en-US" sz="3600" dirty="0"/>
              <a:t>(</a:t>
            </a:r>
            <a:r>
              <a:rPr lang="en-US" sz="3600" dirty="0" err="1"/>
              <a:t>Alwhaibi</a:t>
            </a:r>
            <a:r>
              <a:rPr lang="en-US" sz="3600" dirty="0"/>
              <a:t> et al., 2017)</a:t>
            </a:r>
            <a:r>
              <a:rPr lang="en-US" sz="3600" b="0" i="0" u="none" strike="noStrike" dirty="0">
                <a:solidFill>
                  <a:srgbClr val="333333"/>
                </a:solidFill>
                <a:effectLst/>
              </a:rPr>
              <a:t>. </a:t>
            </a:r>
          </a:p>
          <a:p>
            <a:pPr rtl="0" fontAlgn="base">
              <a:spcBef>
                <a:spcPts val="0"/>
              </a:spcBef>
              <a:spcAft>
                <a:spcPts val="0"/>
              </a:spcAft>
            </a:pPr>
            <a:endParaRPr lang="en-US" sz="1800" b="0" i="0" u="none" strike="noStrike" dirty="0">
              <a:solidFill>
                <a:srgbClr val="333333"/>
              </a:solidFill>
              <a:effectLst/>
              <a:latin typeface="Georgia" panose="02040502050405020303" pitchFamily="18" charset="0"/>
            </a:endParaRPr>
          </a:p>
        </p:txBody>
      </p:sp>
      <p:pic>
        <p:nvPicPr>
          <p:cNvPr id="1034" name="Picture 10" descr="Radford University College of Nursing">
            <a:extLst>
              <a:ext uri="{FF2B5EF4-FFF2-40B4-BE49-F238E27FC236}">
                <a16:creationId xmlns:a16="http://schemas.microsoft.com/office/drawing/2014/main" id="{648132CA-0F64-09EA-8885-268FB4EB76F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82953" y="0"/>
            <a:ext cx="8540407" cy="7967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766228"/>
      </p:ext>
    </p:extLst>
  </p:cSld>
  <p:clrMapOvr>
    <a:masterClrMapping/>
  </p:clrMapOvr>
</p:sld>
</file>

<file path=ppt/theme/theme1.xml><?xml version="1.0" encoding="utf-8"?>
<a:theme xmlns:a="http://schemas.openxmlformats.org/drawingml/2006/main" name="1_Custom Design">
  <a:themeElements>
    <a:clrScheme name="Custom 3">
      <a:dk1>
        <a:srgbClr val="202324"/>
      </a:dk1>
      <a:lt1>
        <a:srgbClr val="FFFFFF"/>
      </a:lt1>
      <a:dk2>
        <a:srgbClr val="3F4443"/>
      </a:dk2>
      <a:lt2>
        <a:srgbClr val="FFFFFF"/>
      </a:lt2>
      <a:accent1>
        <a:srgbClr val="BA0C2F"/>
      </a:accent1>
      <a:accent2>
        <a:srgbClr val="A7B1B7"/>
      </a:accent2>
      <a:accent3>
        <a:srgbClr val="FFFFFF"/>
      </a:accent3>
      <a:accent4>
        <a:srgbClr val="70071C"/>
      </a:accent4>
      <a:accent5>
        <a:srgbClr val="490513"/>
      </a:accent5>
      <a:accent6>
        <a:srgbClr val="EFF1F2"/>
      </a:accent6>
      <a:hlink>
        <a:srgbClr val="BA0C2F"/>
      </a:hlink>
      <a:folHlink>
        <a:srgbClr val="B90D30"/>
      </a:folHlink>
    </a:clrScheme>
    <a:fontScheme name="Custom 1">
      <a:majorFont>
        <a:latin typeface="Buckeye Serif 2 SemiBold"/>
        <a:ea typeface=""/>
        <a:cs typeface=""/>
      </a:majorFont>
      <a:minorFont>
        <a:latin typeface="Buckeye Sans 2"/>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7BEFF2D071074E927AB42F0F0BB150" ma:contentTypeVersion="15" ma:contentTypeDescription="Create a new document." ma:contentTypeScope="" ma:versionID="c1517c88a7d6a11f4b5ccd924e6c12ed">
  <xsd:schema xmlns:xsd="http://www.w3.org/2001/XMLSchema" xmlns:xs="http://www.w3.org/2001/XMLSchema" xmlns:p="http://schemas.microsoft.com/office/2006/metadata/properties" xmlns:ns2="ab87bf14-6e84-4e29-ad47-3c862a29810a" xmlns:ns3="6f3489df-e768-45bf-8f12-790cbd856253" targetNamespace="http://schemas.microsoft.com/office/2006/metadata/properties" ma:root="true" ma:fieldsID="d63d732905db297a8587538380f3fc81" ns2:_="" ns3:_="">
    <xsd:import namespace="ab87bf14-6e84-4e29-ad47-3c862a29810a"/>
    <xsd:import namespace="6f3489df-e768-45bf-8f12-790cbd85625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7bf14-6e84-4e29-ad47-3c862a2981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b434354-605c-4a24-9fd5-b21458dd13e5"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3489df-e768-45bf-8f12-790cbd856253"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5442207-adb5-4c55-ad0c-65e2454fe826}" ma:internalName="TaxCatchAll" ma:showField="CatchAllData" ma:web="6f3489df-e768-45bf-8f12-790cbd85625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b87bf14-6e84-4e29-ad47-3c862a29810a">
      <Terms xmlns="http://schemas.microsoft.com/office/infopath/2007/PartnerControls"/>
    </lcf76f155ced4ddcb4097134ff3c332f>
    <TaxCatchAll xmlns="6f3489df-e768-45bf-8f12-790cbd856253" xsi:nil="true"/>
  </documentManagement>
</p:properties>
</file>

<file path=customXml/itemProps1.xml><?xml version="1.0" encoding="utf-8"?>
<ds:datastoreItem xmlns:ds="http://schemas.openxmlformats.org/officeDocument/2006/customXml" ds:itemID="{A1A1A202-503D-4054-8674-1B65CEE9CE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87bf14-6e84-4e29-ad47-3c862a29810a"/>
    <ds:schemaRef ds:uri="6f3489df-e768-45bf-8f12-790cbd8562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6CB0A8-DD52-43DB-B8B2-7B878FA17FC0}">
  <ds:schemaRefs>
    <ds:schemaRef ds:uri="http://schemas.microsoft.com/sharepoint/v3/contenttype/forms"/>
  </ds:schemaRefs>
</ds:datastoreItem>
</file>

<file path=customXml/itemProps3.xml><?xml version="1.0" encoding="utf-8"?>
<ds:datastoreItem xmlns:ds="http://schemas.openxmlformats.org/officeDocument/2006/customXml" ds:itemID="{A4D5D73B-4099-493E-8AAF-C00DF0A64DAB}">
  <ds:schemaRefs>
    <ds:schemaRef ds:uri="6f3489df-e768-45bf-8f12-790cbd856253"/>
    <ds:schemaRef ds:uri="http://purl.org/dc/terms/"/>
    <ds:schemaRef ds:uri="http://www.w3.org/XML/1998/namespace"/>
    <ds:schemaRef ds:uri="http://purl.org/dc/dcmitype/"/>
    <ds:schemaRef ds:uri="ab87bf14-6e84-4e29-ad47-3c862a29810a"/>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11142</TotalTime>
  <Words>867</Words>
  <Application>Microsoft Macintosh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Arial</vt:lpstr>
      <vt:lpstr>Buckeye Sans</vt:lpstr>
      <vt:lpstr>Buckeye Sans 2</vt:lpstr>
      <vt:lpstr>Buckeye Sans 2 SemiBold</vt:lpstr>
      <vt:lpstr>Buckeye Serif</vt:lpstr>
      <vt:lpstr>Buckeye Serif 2</vt:lpstr>
      <vt:lpstr>Buckeye Serif 2 SemiBold</vt:lpstr>
      <vt:lpstr>Calibri</vt:lpstr>
      <vt:lpstr>Georgia</vt:lpstr>
      <vt:lpstr>Wingdings</vt:lpstr>
      <vt:lpstr>1_Custom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Hoy, Mary M.</dc:creator>
  <cp:lastModifiedBy>Salyers, Sydney</cp:lastModifiedBy>
  <cp:revision>165</cp:revision>
  <dcterms:created xsi:type="dcterms:W3CDTF">2013-07-30T11:46:00Z</dcterms:created>
  <dcterms:modified xsi:type="dcterms:W3CDTF">2024-12-11T23:09:27Z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y fmtid="{D5CDD505-2E9C-101B-9397-08002B2CF9AE}" pid="4" name="ContentTypeId">
    <vt:lpwstr>0x010100E77BEFF2D071074E927AB42F0F0BB150</vt:lpwstr>
  </property>
  <property fmtid="{D5CDD505-2E9C-101B-9397-08002B2CF9AE}" pid="5" name="MediaServiceImageTags">
    <vt:lpwstr/>
  </property>
</Properties>
</file>