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43891200" cy="32918400"/>
  <p:notesSz cx="6858000" cy="9144000"/>
  <p:defaultTextStyle>
    <a:defPPr marL="0" marR="0" indent="0" algn="l" defTabSz="1371566" rtl="0" fontAlgn="auto" latinLnBrk="1" hangingPunct="0">
      <a:lnSpc>
        <a:spcPct val="100000"/>
      </a:lnSpc>
      <a:spcBef>
        <a:spcPts val="0"/>
      </a:spcBef>
      <a:spcAft>
        <a:spcPts val="0"/>
      </a:spcAft>
      <a:buClrTx/>
      <a:buSzTx/>
      <a:buFontTx/>
      <a:buNone/>
      <a:tabLst/>
      <a:defRPr kumimoji="0" sz="2700" b="0" i="0" u="none" strike="noStrike" cap="none" spc="0" normalizeH="0" baseline="0">
        <a:ln>
          <a:noFill/>
        </a:ln>
        <a:solidFill>
          <a:srgbClr val="000000"/>
        </a:solidFill>
        <a:effectLst/>
        <a:uFillTx/>
      </a:defRPr>
    </a:defPPr>
    <a:lvl1pPr marL="0" marR="0" indent="0" algn="l" defTabSz="48978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89786" algn="l" defTabSz="48978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79571" algn="l" defTabSz="48978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469357" algn="l" defTabSz="48978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959143" algn="l" defTabSz="48978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448930" algn="l" defTabSz="48978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938716" algn="l" defTabSz="48978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428502" algn="l" defTabSz="48978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918287" algn="l" defTabSz="489786"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854"/>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D12702-C178-44C9-A201-0315926CA64C}" v="31" dt="2025-04-25T14:18:13.022"/>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471" autoAdjust="0"/>
    <p:restoredTop sz="94550"/>
  </p:normalViewPr>
  <p:slideViewPr>
    <p:cSldViewPr snapToGrid="0" snapToObjects="1">
      <p:cViewPr>
        <p:scale>
          <a:sx n="25" d="100"/>
          <a:sy n="25" d="100"/>
        </p:scale>
        <p:origin x="902" y="14"/>
      </p:cViewPr>
      <p:guideLst/>
    </p:cSldViewPr>
  </p:slideViewPr>
  <p:notesTextViewPr>
    <p:cViewPr>
      <p:scale>
        <a:sx n="33" d="100"/>
        <a:sy n="33"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uck, Jordan" userId="0946883d-ea20-4839-ab42-26a6b0473a9e" providerId="ADAL" clId="{93D12702-C178-44C9-A201-0315926CA64C}"/>
    <pc:docChg chg="undo custSel delSld modSld">
      <pc:chgData name="Stuck, Jordan" userId="0946883d-ea20-4839-ab42-26a6b0473a9e" providerId="ADAL" clId="{93D12702-C178-44C9-A201-0315926CA64C}" dt="2025-04-25T18:57:55.537" v="12480" actId="1076"/>
      <pc:docMkLst>
        <pc:docMk/>
      </pc:docMkLst>
      <pc:sldChg chg="addSp delSp modSp mod">
        <pc:chgData name="Stuck, Jordan" userId="0946883d-ea20-4839-ab42-26a6b0473a9e" providerId="ADAL" clId="{93D12702-C178-44C9-A201-0315926CA64C}" dt="2025-04-25T18:57:55.537" v="12480" actId="1076"/>
        <pc:sldMkLst>
          <pc:docMk/>
          <pc:sldMk cId="0" sldId="256"/>
        </pc:sldMkLst>
        <pc:spChg chg="mod">
          <ac:chgData name="Stuck, Jordan" userId="0946883d-ea20-4839-ab42-26a6b0473a9e" providerId="ADAL" clId="{93D12702-C178-44C9-A201-0315926CA64C}" dt="2025-04-24T21:10:44.820" v="1081" actId="1076"/>
          <ac:spMkLst>
            <pc:docMk/>
            <pc:sldMk cId="0" sldId="256"/>
            <ac:spMk id="3" creationId="{4BE272C7-4A30-6095-909C-085CDACD72D0}"/>
          </ac:spMkLst>
        </pc:spChg>
        <pc:spChg chg="mod">
          <ac:chgData name="Stuck, Jordan" userId="0946883d-ea20-4839-ab42-26a6b0473a9e" providerId="ADAL" clId="{93D12702-C178-44C9-A201-0315926CA64C}" dt="2025-04-24T19:44:24.537" v="253"/>
          <ac:spMkLst>
            <pc:docMk/>
            <pc:sldMk cId="0" sldId="256"/>
            <ac:spMk id="4" creationId="{0DC3BEC1-B47A-77C1-7D46-EFF576C8E500}"/>
          </ac:spMkLst>
        </pc:spChg>
        <pc:spChg chg="add mod">
          <ac:chgData name="Stuck, Jordan" userId="0946883d-ea20-4839-ab42-26a6b0473a9e" providerId="ADAL" clId="{93D12702-C178-44C9-A201-0315926CA64C}" dt="2025-04-25T18:55:42.275" v="12468" actId="1076"/>
          <ac:spMkLst>
            <pc:docMk/>
            <pc:sldMk cId="0" sldId="256"/>
            <ac:spMk id="5" creationId="{D947F2FD-FDD7-9D59-8705-A1114C9E5B90}"/>
          </ac:spMkLst>
        </pc:spChg>
        <pc:spChg chg="add mod">
          <ac:chgData name="Stuck, Jordan" userId="0946883d-ea20-4839-ab42-26a6b0473a9e" providerId="ADAL" clId="{93D12702-C178-44C9-A201-0315926CA64C}" dt="2025-04-25T18:54:39.517" v="12452" actId="14100"/>
          <ac:spMkLst>
            <pc:docMk/>
            <pc:sldMk cId="0" sldId="256"/>
            <ac:spMk id="9" creationId="{590C7C0F-656C-619A-15D4-881C06112952}"/>
          </ac:spMkLst>
        </pc:spChg>
        <pc:spChg chg="mod">
          <ac:chgData name="Stuck, Jordan" userId="0946883d-ea20-4839-ab42-26a6b0473a9e" providerId="ADAL" clId="{93D12702-C178-44C9-A201-0315926CA64C}" dt="2025-04-24T21:16:05.846" v="1150"/>
          <ac:spMkLst>
            <pc:docMk/>
            <pc:sldMk cId="0" sldId="256"/>
            <ac:spMk id="11" creationId="{F72B3985-96F6-C3D0-55F1-B0D68E81186A}"/>
          </ac:spMkLst>
        </pc:spChg>
        <pc:spChg chg="mod">
          <ac:chgData name="Stuck, Jordan" userId="0946883d-ea20-4839-ab42-26a6b0473a9e" providerId="ADAL" clId="{93D12702-C178-44C9-A201-0315926CA64C}" dt="2025-04-24T21:16:05.846" v="1150"/>
          <ac:spMkLst>
            <pc:docMk/>
            <pc:sldMk cId="0" sldId="256"/>
            <ac:spMk id="12" creationId="{E8866029-34FE-EDF8-F2CC-E70A849AE5A1}"/>
          </ac:spMkLst>
        </pc:spChg>
        <pc:spChg chg="add mod">
          <ac:chgData name="Stuck, Jordan" userId="0946883d-ea20-4839-ab42-26a6b0473a9e" providerId="ADAL" clId="{93D12702-C178-44C9-A201-0315926CA64C}" dt="2025-04-25T18:49:27.830" v="12424" actId="1076"/>
          <ac:spMkLst>
            <pc:docMk/>
            <pc:sldMk cId="0" sldId="256"/>
            <ac:spMk id="13" creationId="{A8842B80-5892-B5E7-814E-28FB84F80BF2}"/>
          </ac:spMkLst>
        </pc:spChg>
        <pc:spChg chg="mod">
          <ac:chgData name="Stuck, Jordan" userId="0946883d-ea20-4839-ab42-26a6b0473a9e" providerId="ADAL" clId="{93D12702-C178-44C9-A201-0315926CA64C}" dt="2025-04-24T21:24:05.098" v="1315"/>
          <ac:spMkLst>
            <pc:docMk/>
            <pc:sldMk cId="0" sldId="256"/>
            <ac:spMk id="15" creationId="{6296628C-556F-CA0B-260C-08C0F0AE0190}"/>
          </ac:spMkLst>
        </pc:spChg>
        <pc:spChg chg="mod">
          <ac:chgData name="Stuck, Jordan" userId="0946883d-ea20-4839-ab42-26a6b0473a9e" providerId="ADAL" clId="{93D12702-C178-44C9-A201-0315926CA64C}" dt="2025-04-24T21:24:05.098" v="1315"/>
          <ac:spMkLst>
            <pc:docMk/>
            <pc:sldMk cId="0" sldId="256"/>
            <ac:spMk id="16" creationId="{569BA467-68B7-CCFB-110D-C9BF3752D318}"/>
          </ac:spMkLst>
        </pc:spChg>
        <pc:spChg chg="add mod">
          <ac:chgData name="Stuck, Jordan" userId="0946883d-ea20-4839-ab42-26a6b0473a9e" providerId="ADAL" clId="{93D12702-C178-44C9-A201-0315926CA64C}" dt="2025-04-25T18:25:21.233" v="10893" actId="1076"/>
          <ac:spMkLst>
            <pc:docMk/>
            <pc:sldMk cId="0" sldId="256"/>
            <ac:spMk id="17" creationId="{FD6AC764-F285-7B86-FBAB-62520A1BBFBC}"/>
          </ac:spMkLst>
        </pc:spChg>
        <pc:spChg chg="mod">
          <ac:chgData name="Stuck, Jordan" userId="0946883d-ea20-4839-ab42-26a6b0473a9e" providerId="ADAL" clId="{93D12702-C178-44C9-A201-0315926CA64C}" dt="2025-04-24T21:26:00.860" v="1338"/>
          <ac:spMkLst>
            <pc:docMk/>
            <pc:sldMk cId="0" sldId="256"/>
            <ac:spMk id="19" creationId="{CFA038F3-85A4-7D25-C087-A5B18E94111A}"/>
          </ac:spMkLst>
        </pc:spChg>
        <pc:spChg chg="mod">
          <ac:chgData name="Stuck, Jordan" userId="0946883d-ea20-4839-ab42-26a6b0473a9e" providerId="ADAL" clId="{93D12702-C178-44C9-A201-0315926CA64C}" dt="2025-04-24T21:26:00.860" v="1338"/>
          <ac:spMkLst>
            <pc:docMk/>
            <pc:sldMk cId="0" sldId="256"/>
            <ac:spMk id="20" creationId="{319A2C00-52D9-1932-784A-1ED152B2E0EB}"/>
          </ac:spMkLst>
        </pc:spChg>
        <pc:spChg chg="add mod">
          <ac:chgData name="Stuck, Jordan" userId="0946883d-ea20-4839-ab42-26a6b0473a9e" providerId="ADAL" clId="{93D12702-C178-44C9-A201-0315926CA64C}" dt="2025-04-25T18:25:29.087" v="10894" actId="1076"/>
          <ac:spMkLst>
            <pc:docMk/>
            <pc:sldMk cId="0" sldId="256"/>
            <ac:spMk id="21" creationId="{4396FB46-3BFE-B189-ADA9-6FAEB1C15C18}"/>
          </ac:spMkLst>
        </pc:spChg>
        <pc:spChg chg="add mod">
          <ac:chgData name="Stuck, Jordan" userId="0946883d-ea20-4839-ab42-26a6b0473a9e" providerId="ADAL" clId="{93D12702-C178-44C9-A201-0315926CA64C}" dt="2025-04-25T18:50:38.099" v="12425" actId="1076"/>
          <ac:spMkLst>
            <pc:docMk/>
            <pc:sldMk cId="0" sldId="256"/>
            <ac:spMk id="22" creationId="{70B539D5-9B5B-58F1-B239-97296B7152DE}"/>
          </ac:spMkLst>
        </pc:spChg>
        <pc:spChg chg="add mod">
          <ac:chgData name="Stuck, Jordan" userId="0946883d-ea20-4839-ab42-26a6b0473a9e" providerId="ADAL" clId="{93D12702-C178-44C9-A201-0315926CA64C}" dt="2025-04-25T18:50:50.770" v="12427" actId="14100"/>
          <ac:spMkLst>
            <pc:docMk/>
            <pc:sldMk cId="0" sldId="256"/>
            <ac:spMk id="23" creationId="{0E33ABEE-3F80-072F-EC5F-BD72BDFC1E4B}"/>
          </ac:spMkLst>
        </pc:spChg>
        <pc:spChg chg="mod">
          <ac:chgData name="Stuck, Jordan" userId="0946883d-ea20-4839-ab42-26a6b0473a9e" providerId="ADAL" clId="{93D12702-C178-44C9-A201-0315926CA64C}" dt="2025-04-25T14:18:42.765" v="5133" actId="1076"/>
          <ac:spMkLst>
            <pc:docMk/>
            <pc:sldMk cId="0" sldId="256"/>
            <ac:spMk id="25" creationId="{49FAD4DC-F958-A4C2-2353-738253ADB187}"/>
          </ac:spMkLst>
        </pc:spChg>
        <pc:spChg chg="mod">
          <ac:chgData name="Stuck, Jordan" userId="0946883d-ea20-4839-ab42-26a6b0473a9e" providerId="ADAL" clId="{93D12702-C178-44C9-A201-0315926CA64C}" dt="2025-04-24T21:32:23.641" v="1498"/>
          <ac:spMkLst>
            <pc:docMk/>
            <pc:sldMk cId="0" sldId="256"/>
            <ac:spMk id="26" creationId="{63DC4770-4C19-AA3D-5E61-2BB5D034F13A}"/>
          </ac:spMkLst>
        </pc:spChg>
        <pc:spChg chg="mod">
          <ac:chgData name="Stuck, Jordan" userId="0946883d-ea20-4839-ab42-26a6b0473a9e" providerId="ADAL" clId="{93D12702-C178-44C9-A201-0315926CA64C}" dt="2025-04-24T19:31:51.150" v="250" actId="1076"/>
          <ac:spMkLst>
            <pc:docMk/>
            <pc:sldMk cId="0" sldId="256"/>
            <ac:spMk id="27" creationId="{00000000-0000-0000-0000-000000000000}"/>
          </ac:spMkLst>
        </pc:spChg>
        <pc:spChg chg="mod">
          <ac:chgData name="Stuck, Jordan" userId="0946883d-ea20-4839-ab42-26a6b0473a9e" providerId="ADAL" clId="{93D12702-C178-44C9-A201-0315926CA64C}" dt="2025-04-24T19:44:09.888" v="251" actId="1076"/>
          <ac:spMkLst>
            <pc:docMk/>
            <pc:sldMk cId="0" sldId="256"/>
            <ac:spMk id="28" creationId="{00000000-0000-0000-0000-000000000000}"/>
          </ac:spMkLst>
        </pc:spChg>
        <pc:spChg chg="mod">
          <ac:chgData name="Stuck, Jordan" userId="0946883d-ea20-4839-ab42-26a6b0473a9e" providerId="ADAL" clId="{93D12702-C178-44C9-A201-0315926CA64C}" dt="2025-04-25T18:52:41.009" v="12441" actId="1076"/>
          <ac:spMkLst>
            <pc:docMk/>
            <pc:sldMk cId="0" sldId="256"/>
            <ac:spMk id="30" creationId="{00000000-0000-0000-0000-000000000000}"/>
          </ac:spMkLst>
        </pc:spChg>
        <pc:spChg chg="mod">
          <ac:chgData name="Stuck, Jordan" userId="0946883d-ea20-4839-ab42-26a6b0473a9e" providerId="ADAL" clId="{93D12702-C178-44C9-A201-0315926CA64C}" dt="2025-04-25T18:54:51.149" v="12453" actId="1076"/>
          <ac:spMkLst>
            <pc:docMk/>
            <pc:sldMk cId="0" sldId="256"/>
            <ac:spMk id="33" creationId="{00000000-0000-0000-0000-000000000000}"/>
          </ac:spMkLst>
        </pc:spChg>
        <pc:spChg chg="mod">
          <ac:chgData name="Stuck, Jordan" userId="0946883d-ea20-4839-ab42-26a6b0473a9e" providerId="ADAL" clId="{93D12702-C178-44C9-A201-0315926CA64C}" dt="2025-04-25T18:55:27.087" v="12467" actId="20577"/>
          <ac:spMkLst>
            <pc:docMk/>
            <pc:sldMk cId="0" sldId="256"/>
            <ac:spMk id="34" creationId="{00000000-0000-0000-0000-000000000000}"/>
          </ac:spMkLst>
        </pc:spChg>
        <pc:spChg chg="mod">
          <ac:chgData name="Stuck, Jordan" userId="0946883d-ea20-4839-ab42-26a6b0473a9e" providerId="ADAL" clId="{93D12702-C178-44C9-A201-0315926CA64C}" dt="2025-04-25T18:57:06.957" v="12477" actId="1076"/>
          <ac:spMkLst>
            <pc:docMk/>
            <pc:sldMk cId="0" sldId="256"/>
            <ac:spMk id="35" creationId="{00000000-0000-0000-0000-000000000000}"/>
          </ac:spMkLst>
        </pc:spChg>
        <pc:spChg chg="del mod">
          <ac:chgData name="Stuck, Jordan" userId="0946883d-ea20-4839-ab42-26a6b0473a9e" providerId="ADAL" clId="{93D12702-C178-44C9-A201-0315926CA64C}" dt="2025-04-25T18:55:09.647" v="12457" actId="478"/>
          <ac:spMkLst>
            <pc:docMk/>
            <pc:sldMk cId="0" sldId="256"/>
            <ac:spMk id="36" creationId="{00000000-0000-0000-0000-000000000000}"/>
          </ac:spMkLst>
        </pc:spChg>
        <pc:spChg chg="mod">
          <ac:chgData name="Stuck, Jordan" userId="0946883d-ea20-4839-ab42-26a6b0473a9e" providerId="ADAL" clId="{93D12702-C178-44C9-A201-0315926CA64C}" dt="2025-04-25T18:53:10.011" v="12443" actId="1076"/>
          <ac:spMkLst>
            <pc:docMk/>
            <pc:sldMk cId="0" sldId="256"/>
            <ac:spMk id="37" creationId="{00000000-0000-0000-0000-000000000000}"/>
          </ac:spMkLst>
        </pc:spChg>
        <pc:spChg chg="del">
          <ac:chgData name="Stuck, Jordan" userId="0946883d-ea20-4839-ab42-26a6b0473a9e" providerId="ADAL" clId="{93D12702-C178-44C9-A201-0315926CA64C}" dt="2025-04-24T21:16:05.226" v="1149" actId="478"/>
          <ac:spMkLst>
            <pc:docMk/>
            <pc:sldMk cId="0" sldId="256"/>
            <ac:spMk id="38" creationId="{00000000-0000-0000-0000-000000000000}"/>
          </ac:spMkLst>
        </pc:spChg>
        <pc:spChg chg="mod">
          <ac:chgData name="Stuck, Jordan" userId="0946883d-ea20-4839-ab42-26a6b0473a9e" providerId="ADAL" clId="{93D12702-C178-44C9-A201-0315926CA64C}" dt="2025-04-25T13:59:52.361" v="3235" actId="1076"/>
          <ac:spMkLst>
            <pc:docMk/>
            <pc:sldMk cId="0" sldId="256"/>
            <ac:spMk id="39" creationId="{00000000-0000-0000-0000-000000000000}"/>
          </ac:spMkLst>
        </pc:spChg>
        <pc:spChg chg="del">
          <ac:chgData name="Stuck, Jordan" userId="0946883d-ea20-4839-ab42-26a6b0473a9e" providerId="ADAL" clId="{93D12702-C178-44C9-A201-0315926CA64C}" dt="2025-04-24T19:31:31.831" v="248" actId="478"/>
          <ac:spMkLst>
            <pc:docMk/>
            <pc:sldMk cId="0" sldId="256"/>
            <ac:spMk id="40" creationId="{00000000-0000-0000-0000-000000000000}"/>
          </ac:spMkLst>
        </pc:spChg>
        <pc:spChg chg="mod">
          <ac:chgData name="Stuck, Jordan" userId="0946883d-ea20-4839-ab42-26a6b0473a9e" providerId="ADAL" clId="{93D12702-C178-44C9-A201-0315926CA64C}" dt="2025-04-25T18:54:35.142" v="12451" actId="14100"/>
          <ac:spMkLst>
            <pc:docMk/>
            <pc:sldMk cId="0" sldId="256"/>
            <ac:spMk id="41" creationId="{00000000-0000-0000-0000-000000000000}"/>
          </ac:spMkLst>
        </pc:spChg>
        <pc:spChg chg="mod">
          <ac:chgData name="Stuck, Jordan" userId="0946883d-ea20-4839-ab42-26a6b0473a9e" providerId="ADAL" clId="{93D12702-C178-44C9-A201-0315926CA64C}" dt="2025-04-25T18:51:15.152" v="12430" actId="1076"/>
          <ac:spMkLst>
            <pc:docMk/>
            <pc:sldMk cId="0" sldId="256"/>
            <ac:spMk id="42" creationId="{00000000-0000-0000-0000-000000000000}"/>
          </ac:spMkLst>
        </pc:spChg>
        <pc:spChg chg="del">
          <ac:chgData name="Stuck, Jordan" userId="0946883d-ea20-4839-ab42-26a6b0473a9e" providerId="ADAL" clId="{93D12702-C178-44C9-A201-0315926CA64C}" dt="2025-04-24T20:59:39.713" v="669" actId="478"/>
          <ac:spMkLst>
            <pc:docMk/>
            <pc:sldMk cId="0" sldId="256"/>
            <ac:spMk id="43" creationId="{00000000-0000-0000-0000-000000000000}"/>
          </ac:spMkLst>
        </pc:spChg>
        <pc:spChg chg="mod">
          <ac:chgData name="Stuck, Jordan" userId="0946883d-ea20-4839-ab42-26a6b0473a9e" providerId="ADAL" clId="{93D12702-C178-44C9-A201-0315926CA64C}" dt="2025-04-25T18:51:23.299" v="12432" actId="14100"/>
          <ac:spMkLst>
            <pc:docMk/>
            <pc:sldMk cId="0" sldId="256"/>
            <ac:spMk id="44" creationId="{00000000-0000-0000-0000-000000000000}"/>
          </ac:spMkLst>
        </pc:spChg>
        <pc:spChg chg="del">
          <ac:chgData name="Stuck, Jordan" userId="0946883d-ea20-4839-ab42-26a6b0473a9e" providerId="ADAL" clId="{93D12702-C178-44C9-A201-0315926CA64C}" dt="2025-04-24T20:57:56.879" v="566" actId="478"/>
          <ac:spMkLst>
            <pc:docMk/>
            <pc:sldMk cId="0" sldId="256"/>
            <ac:spMk id="45" creationId="{00000000-0000-0000-0000-000000000000}"/>
          </ac:spMkLst>
        </pc:spChg>
        <pc:spChg chg="mod">
          <ac:chgData name="Stuck, Jordan" userId="0946883d-ea20-4839-ab42-26a6b0473a9e" providerId="ADAL" clId="{93D12702-C178-44C9-A201-0315926CA64C}" dt="2025-04-25T18:55:58.170" v="12471" actId="1076"/>
          <ac:spMkLst>
            <pc:docMk/>
            <pc:sldMk cId="0" sldId="256"/>
            <ac:spMk id="46" creationId="{00000000-0000-0000-0000-000000000000}"/>
          </ac:spMkLst>
        </pc:spChg>
        <pc:spChg chg="mod">
          <ac:chgData name="Stuck, Jordan" userId="0946883d-ea20-4839-ab42-26a6b0473a9e" providerId="ADAL" clId="{93D12702-C178-44C9-A201-0315926CA64C}" dt="2025-04-25T18:52:22.145" v="12439" actId="1076"/>
          <ac:spMkLst>
            <pc:docMk/>
            <pc:sldMk cId="0" sldId="256"/>
            <ac:spMk id="48" creationId="{00000000-0000-0000-0000-000000000000}"/>
          </ac:spMkLst>
        </pc:spChg>
        <pc:spChg chg="mod">
          <ac:chgData name="Stuck, Jordan" userId="0946883d-ea20-4839-ab42-26a6b0473a9e" providerId="ADAL" clId="{93D12702-C178-44C9-A201-0315926CA64C}" dt="2025-04-25T18:52:27.581" v="12440" actId="1076"/>
          <ac:spMkLst>
            <pc:docMk/>
            <pc:sldMk cId="0" sldId="256"/>
            <ac:spMk id="49" creationId="{00000000-0000-0000-0000-000000000000}"/>
          </ac:spMkLst>
        </pc:spChg>
        <pc:spChg chg="mod">
          <ac:chgData name="Stuck, Jordan" userId="0946883d-ea20-4839-ab42-26a6b0473a9e" providerId="ADAL" clId="{93D12702-C178-44C9-A201-0315926CA64C}" dt="2025-04-25T18:40:07.892" v="12385" actId="1076"/>
          <ac:spMkLst>
            <pc:docMk/>
            <pc:sldMk cId="0" sldId="256"/>
            <ac:spMk id="50" creationId="{00000000-0000-0000-0000-000000000000}"/>
          </ac:spMkLst>
        </pc:spChg>
        <pc:spChg chg="add mod">
          <ac:chgData name="Stuck, Jordan" userId="0946883d-ea20-4839-ab42-26a6b0473a9e" providerId="ADAL" clId="{93D12702-C178-44C9-A201-0315926CA64C}" dt="2025-04-25T18:55:15.917" v="12460" actId="21"/>
          <ac:spMkLst>
            <pc:docMk/>
            <pc:sldMk cId="0" sldId="256"/>
            <ac:spMk id="52" creationId="{9B5DEF88-D3D4-5C12-D675-44437ABEC418}"/>
          </ac:spMkLst>
        </pc:spChg>
        <pc:spChg chg="mod">
          <ac:chgData name="Stuck, Jordan" userId="0946883d-ea20-4839-ab42-26a6b0473a9e" providerId="ADAL" clId="{93D12702-C178-44C9-A201-0315926CA64C}" dt="2025-04-24T21:32:58.822" v="1502"/>
          <ac:spMkLst>
            <pc:docMk/>
            <pc:sldMk cId="0" sldId="256"/>
            <ac:spMk id="56" creationId="{D7C0ADA3-5F6C-458B-1CDE-1AABE3F7100A}"/>
          </ac:spMkLst>
        </pc:spChg>
        <pc:spChg chg="mod">
          <ac:chgData name="Stuck, Jordan" userId="0946883d-ea20-4839-ab42-26a6b0473a9e" providerId="ADAL" clId="{93D12702-C178-44C9-A201-0315926CA64C}" dt="2025-04-24T21:32:58.822" v="1502"/>
          <ac:spMkLst>
            <pc:docMk/>
            <pc:sldMk cId="0" sldId="256"/>
            <ac:spMk id="57" creationId="{68BA5B71-3538-6C31-41A6-8014B5A3D19E}"/>
          </ac:spMkLst>
        </pc:spChg>
        <pc:spChg chg="add mod">
          <ac:chgData name="Stuck, Jordan" userId="0946883d-ea20-4839-ab42-26a6b0473a9e" providerId="ADAL" clId="{93D12702-C178-44C9-A201-0315926CA64C}" dt="2025-04-25T18:51:04.335" v="12429" actId="1076"/>
          <ac:spMkLst>
            <pc:docMk/>
            <pc:sldMk cId="0" sldId="256"/>
            <ac:spMk id="58" creationId="{88257D73-CF32-BFEE-2E6E-00EE584A9756}"/>
          </ac:spMkLst>
        </pc:spChg>
        <pc:spChg chg="mod">
          <ac:chgData name="Stuck, Jordan" userId="0946883d-ea20-4839-ab42-26a6b0473a9e" providerId="ADAL" clId="{93D12702-C178-44C9-A201-0315926CA64C}" dt="2025-04-24T21:35:23.848" v="1567"/>
          <ac:spMkLst>
            <pc:docMk/>
            <pc:sldMk cId="0" sldId="256"/>
            <ac:spMk id="60" creationId="{76C4EC62-8033-F58B-0C6D-3AB399AC6ACF}"/>
          </ac:spMkLst>
        </pc:spChg>
        <pc:spChg chg="mod">
          <ac:chgData name="Stuck, Jordan" userId="0946883d-ea20-4839-ab42-26a6b0473a9e" providerId="ADAL" clId="{93D12702-C178-44C9-A201-0315926CA64C}" dt="2025-04-24T21:35:23.848" v="1567"/>
          <ac:spMkLst>
            <pc:docMk/>
            <pc:sldMk cId="0" sldId="256"/>
            <ac:spMk id="61" creationId="{53D39934-C202-BBE1-5A95-56C6DED9B1C6}"/>
          </ac:spMkLst>
        </pc:spChg>
        <pc:spChg chg="mod">
          <ac:chgData name="Stuck, Jordan" userId="0946883d-ea20-4839-ab42-26a6b0473a9e" providerId="ADAL" clId="{93D12702-C178-44C9-A201-0315926CA64C}" dt="2025-04-24T21:35:44.393" v="1569"/>
          <ac:spMkLst>
            <pc:docMk/>
            <pc:sldMk cId="0" sldId="256"/>
            <ac:spMk id="63" creationId="{7EFB0362-6DE3-1046-052D-6A932A2D17D6}"/>
          </ac:spMkLst>
        </pc:spChg>
        <pc:spChg chg="mod">
          <ac:chgData name="Stuck, Jordan" userId="0946883d-ea20-4839-ab42-26a6b0473a9e" providerId="ADAL" clId="{93D12702-C178-44C9-A201-0315926CA64C}" dt="2025-04-24T21:35:44.393" v="1569"/>
          <ac:spMkLst>
            <pc:docMk/>
            <pc:sldMk cId="0" sldId="256"/>
            <ac:spMk id="64" creationId="{35A0AB73-6310-BC9B-55AF-63A7E93E1A1F}"/>
          </ac:spMkLst>
        </pc:spChg>
        <pc:spChg chg="add mod">
          <ac:chgData name="Stuck, Jordan" userId="0946883d-ea20-4839-ab42-26a6b0473a9e" providerId="ADAL" clId="{93D12702-C178-44C9-A201-0315926CA64C}" dt="2025-04-25T18:51:50.489" v="12434" actId="1076"/>
          <ac:spMkLst>
            <pc:docMk/>
            <pc:sldMk cId="0" sldId="256"/>
            <ac:spMk id="65" creationId="{5CC17173-388F-3B93-4650-7489A1CA9709}"/>
          </ac:spMkLst>
        </pc:spChg>
        <pc:spChg chg="mod">
          <ac:chgData name="Stuck, Jordan" userId="0946883d-ea20-4839-ab42-26a6b0473a9e" providerId="ADAL" clId="{93D12702-C178-44C9-A201-0315926CA64C}" dt="2025-04-24T21:52:12.681" v="1652"/>
          <ac:spMkLst>
            <pc:docMk/>
            <pc:sldMk cId="0" sldId="256"/>
            <ac:spMk id="67" creationId="{DA30F2D9-FDF9-813B-6C06-56E3AED51CF5}"/>
          </ac:spMkLst>
        </pc:spChg>
        <pc:spChg chg="mod">
          <ac:chgData name="Stuck, Jordan" userId="0946883d-ea20-4839-ab42-26a6b0473a9e" providerId="ADAL" clId="{93D12702-C178-44C9-A201-0315926CA64C}" dt="2025-04-24T21:52:12.681" v="1652"/>
          <ac:spMkLst>
            <pc:docMk/>
            <pc:sldMk cId="0" sldId="256"/>
            <ac:spMk id="68" creationId="{45382595-5F61-D3CF-B999-0EA4B5C6E00E}"/>
          </ac:spMkLst>
        </pc:spChg>
        <pc:spChg chg="add mod">
          <ac:chgData name="Stuck, Jordan" userId="0946883d-ea20-4839-ab42-26a6b0473a9e" providerId="ADAL" clId="{93D12702-C178-44C9-A201-0315926CA64C}" dt="2025-04-25T18:52:00.577" v="12436" actId="1076"/>
          <ac:spMkLst>
            <pc:docMk/>
            <pc:sldMk cId="0" sldId="256"/>
            <ac:spMk id="69" creationId="{1E25891F-AD93-A177-45EC-75E6D59FFFF3}"/>
          </ac:spMkLst>
        </pc:spChg>
        <pc:spChg chg="add mod">
          <ac:chgData name="Stuck, Jordan" userId="0946883d-ea20-4839-ab42-26a6b0473a9e" providerId="ADAL" clId="{93D12702-C178-44C9-A201-0315926CA64C}" dt="2025-04-25T18:52:15.606" v="12438" actId="14100"/>
          <ac:spMkLst>
            <pc:docMk/>
            <pc:sldMk cId="0" sldId="256"/>
            <ac:spMk id="70" creationId="{7DC96CAA-BAFA-5DD1-CF43-68B0A845FE7B}"/>
          </ac:spMkLst>
        </pc:spChg>
        <pc:spChg chg="add mod">
          <ac:chgData name="Stuck, Jordan" userId="0946883d-ea20-4839-ab42-26a6b0473a9e" providerId="ADAL" clId="{93D12702-C178-44C9-A201-0315926CA64C}" dt="2025-04-25T18:57:19.094" v="12478" actId="1076"/>
          <ac:spMkLst>
            <pc:docMk/>
            <pc:sldMk cId="0" sldId="256"/>
            <ac:spMk id="71" creationId="{6CECE4B0-FB18-084E-BF79-6B569465FD4A}"/>
          </ac:spMkLst>
        </pc:spChg>
        <pc:grpChg chg="add del mod">
          <ac:chgData name="Stuck, Jordan" userId="0946883d-ea20-4839-ab42-26a6b0473a9e" providerId="ADAL" clId="{93D12702-C178-44C9-A201-0315926CA64C}" dt="2025-04-25T13:44:40.619" v="1946" actId="478"/>
          <ac:grpSpMkLst>
            <pc:docMk/>
            <pc:sldMk cId="0" sldId="256"/>
            <ac:grpSpMk id="2" creationId="{7BBFB656-D604-4821-6078-F9A1B8D7A859}"/>
          </ac:grpSpMkLst>
        </pc:grpChg>
        <pc:grpChg chg="add del mod">
          <ac:chgData name="Stuck, Jordan" userId="0946883d-ea20-4839-ab42-26a6b0473a9e" providerId="ADAL" clId="{93D12702-C178-44C9-A201-0315926CA64C}" dt="2025-04-25T14:17:14.827" v="5118" actId="478"/>
          <ac:grpSpMkLst>
            <pc:docMk/>
            <pc:sldMk cId="0" sldId="256"/>
            <ac:grpSpMk id="10" creationId="{AD7AEB43-AD2D-1579-8667-927E583177A9}"/>
          </ac:grpSpMkLst>
        </pc:grpChg>
        <pc:grpChg chg="add del mod">
          <ac:chgData name="Stuck, Jordan" userId="0946883d-ea20-4839-ab42-26a6b0473a9e" providerId="ADAL" clId="{93D12702-C178-44C9-A201-0315926CA64C}" dt="2025-04-25T14:20:15.038" v="5138" actId="478"/>
          <ac:grpSpMkLst>
            <pc:docMk/>
            <pc:sldMk cId="0" sldId="256"/>
            <ac:grpSpMk id="14" creationId="{B61E5DAB-65EF-C482-9FE3-5C89385AA005}"/>
          </ac:grpSpMkLst>
        </pc:grpChg>
        <pc:grpChg chg="add del mod">
          <ac:chgData name="Stuck, Jordan" userId="0946883d-ea20-4839-ab42-26a6b0473a9e" providerId="ADAL" clId="{93D12702-C178-44C9-A201-0315926CA64C}" dt="2025-04-25T14:21:39.496" v="5147" actId="478"/>
          <ac:grpSpMkLst>
            <pc:docMk/>
            <pc:sldMk cId="0" sldId="256"/>
            <ac:grpSpMk id="18" creationId="{9C7CC468-F741-FE11-34C4-187ADCDC77E1}"/>
          </ac:grpSpMkLst>
        </pc:grpChg>
        <pc:grpChg chg="add del mod">
          <ac:chgData name="Stuck, Jordan" userId="0946883d-ea20-4839-ab42-26a6b0473a9e" providerId="ADAL" clId="{93D12702-C178-44C9-A201-0315926CA64C}" dt="2025-04-25T14:24:56.452" v="5159" actId="478"/>
          <ac:grpSpMkLst>
            <pc:docMk/>
            <pc:sldMk cId="0" sldId="256"/>
            <ac:grpSpMk id="24" creationId="{B5898EB3-C88F-A8E7-C258-8CE2EA3FE020}"/>
          </ac:grpSpMkLst>
        </pc:grpChg>
        <pc:grpChg chg="del">
          <ac:chgData name="Stuck, Jordan" userId="0946883d-ea20-4839-ab42-26a6b0473a9e" providerId="ADAL" clId="{93D12702-C178-44C9-A201-0315926CA64C}" dt="2025-04-25T13:39:21.686" v="1870" actId="478"/>
          <ac:grpSpMkLst>
            <pc:docMk/>
            <pc:sldMk cId="0" sldId="256"/>
            <ac:grpSpMk id="29" creationId="{00000000-0000-0000-0000-000000000000}"/>
          </ac:grpSpMkLst>
        </pc:grpChg>
        <pc:grpChg chg="add mod">
          <ac:chgData name="Stuck, Jordan" userId="0946883d-ea20-4839-ab42-26a6b0473a9e" providerId="ADAL" clId="{93D12702-C178-44C9-A201-0315926CA64C}" dt="2025-04-24T21:32:58.822" v="1502"/>
          <ac:grpSpMkLst>
            <pc:docMk/>
            <pc:sldMk cId="0" sldId="256"/>
            <ac:grpSpMk id="55" creationId="{B49A3A42-8CF4-8ED2-CA78-713C55F44530}"/>
          </ac:grpSpMkLst>
        </pc:grpChg>
        <pc:grpChg chg="add del mod">
          <ac:chgData name="Stuck, Jordan" userId="0946883d-ea20-4839-ab42-26a6b0473a9e" providerId="ADAL" clId="{93D12702-C178-44C9-A201-0315926CA64C}" dt="2025-04-25T14:27:57.880" v="5167" actId="478"/>
          <ac:grpSpMkLst>
            <pc:docMk/>
            <pc:sldMk cId="0" sldId="256"/>
            <ac:grpSpMk id="59" creationId="{6910E130-C2FA-2A4B-CA6C-0BB7DF5E7B94}"/>
          </ac:grpSpMkLst>
        </pc:grpChg>
        <pc:grpChg chg="add mod">
          <ac:chgData name="Stuck, Jordan" userId="0946883d-ea20-4839-ab42-26a6b0473a9e" providerId="ADAL" clId="{93D12702-C178-44C9-A201-0315926CA64C}" dt="2025-04-24T21:35:44.393" v="1569"/>
          <ac:grpSpMkLst>
            <pc:docMk/>
            <pc:sldMk cId="0" sldId="256"/>
            <ac:grpSpMk id="62" creationId="{D03DE82B-E359-2327-5777-E2969253D014}"/>
          </ac:grpSpMkLst>
        </pc:grpChg>
        <pc:grpChg chg="add del mod">
          <ac:chgData name="Stuck, Jordan" userId="0946883d-ea20-4839-ab42-26a6b0473a9e" providerId="ADAL" clId="{93D12702-C178-44C9-A201-0315926CA64C}" dt="2025-04-25T14:29:41.515" v="5194" actId="478"/>
          <ac:grpSpMkLst>
            <pc:docMk/>
            <pc:sldMk cId="0" sldId="256"/>
            <ac:grpSpMk id="66" creationId="{446E42AE-E121-1285-FE9C-8E41BBB2FAB8}"/>
          </ac:grpSpMkLst>
        </pc:grpChg>
        <pc:picChg chg="add del mod">
          <ac:chgData name="Stuck, Jordan" userId="0946883d-ea20-4839-ab42-26a6b0473a9e" providerId="ADAL" clId="{93D12702-C178-44C9-A201-0315926CA64C}" dt="2025-04-25T13:39:53.822" v="1879" actId="478"/>
          <ac:picMkLst>
            <pc:docMk/>
            <pc:sldMk cId="0" sldId="256"/>
            <ac:picMk id="7" creationId="{08C40B04-93D7-1981-EDDF-63D71F6C73A4}"/>
          </ac:picMkLst>
        </pc:picChg>
        <pc:picChg chg="add del mod">
          <ac:chgData name="Stuck, Jordan" userId="0946883d-ea20-4839-ab42-26a6b0473a9e" providerId="ADAL" clId="{93D12702-C178-44C9-A201-0315926CA64C}" dt="2025-04-24T20:57:34.450" v="558" actId="478"/>
          <ac:picMkLst>
            <pc:docMk/>
            <pc:sldMk cId="0" sldId="256"/>
            <ac:picMk id="7" creationId="{C9743E7D-D986-0C49-1A61-732925E1B601}"/>
          </ac:picMkLst>
        </pc:picChg>
        <pc:picChg chg="add mod">
          <ac:chgData name="Stuck, Jordan" userId="0946883d-ea20-4839-ab42-26a6b0473a9e" providerId="ADAL" clId="{93D12702-C178-44C9-A201-0315926CA64C}" dt="2025-04-25T18:57:55.537" v="12480" actId="1076"/>
          <ac:picMkLst>
            <pc:docMk/>
            <pc:sldMk cId="0" sldId="256"/>
            <ac:picMk id="8" creationId="{9765DD94-0220-E421-644C-C4F3E09C80CB}"/>
          </ac:picMkLst>
        </pc:picChg>
        <pc:picChg chg="del">
          <ac:chgData name="Stuck, Jordan" userId="0946883d-ea20-4839-ab42-26a6b0473a9e" providerId="ADAL" clId="{93D12702-C178-44C9-A201-0315926CA64C}" dt="2025-04-24T20:57:54.325" v="565" actId="478"/>
          <ac:picMkLst>
            <pc:docMk/>
            <pc:sldMk cId="0" sldId="256"/>
            <ac:picMk id="31" creationId="{00000000-0000-0000-0000-000000000000}"/>
          </ac:picMkLst>
        </pc:picChg>
        <pc:picChg chg="del">
          <ac:chgData name="Stuck, Jordan" userId="0946883d-ea20-4839-ab42-26a6b0473a9e" providerId="ADAL" clId="{93D12702-C178-44C9-A201-0315926CA64C}" dt="2025-04-24T20:57:52.790" v="564" actId="478"/>
          <ac:picMkLst>
            <pc:docMk/>
            <pc:sldMk cId="0" sldId="256"/>
            <ac:picMk id="32" creationId="{00000000-0000-0000-0000-000000000000}"/>
          </ac:picMkLst>
        </pc:picChg>
        <pc:picChg chg="add mod">
          <ac:chgData name="Stuck, Jordan" userId="0946883d-ea20-4839-ab42-26a6b0473a9e" providerId="ADAL" clId="{93D12702-C178-44C9-A201-0315926CA64C}" dt="2025-04-25T18:56:14.377" v="12474" actId="1076"/>
          <ac:picMkLst>
            <pc:docMk/>
            <pc:sldMk cId="0" sldId="256"/>
            <ac:picMk id="32" creationId="{643CA190-CAE9-94AD-4D50-D01554BB1208}"/>
          </ac:picMkLst>
        </pc:picChg>
        <pc:picChg chg="add mod">
          <ac:chgData name="Stuck, Jordan" userId="0946883d-ea20-4839-ab42-26a6b0473a9e" providerId="ADAL" clId="{93D12702-C178-44C9-A201-0315926CA64C}" dt="2025-04-25T18:56:01.934" v="12472" actId="1076"/>
          <ac:picMkLst>
            <pc:docMk/>
            <pc:sldMk cId="0" sldId="256"/>
            <ac:picMk id="40" creationId="{B9E51148-A880-DB07-0D42-6C8CD19DC7EE}"/>
          </ac:picMkLst>
        </pc:picChg>
        <pc:picChg chg="add mod">
          <ac:chgData name="Stuck, Jordan" userId="0946883d-ea20-4839-ab42-26a6b0473a9e" providerId="ADAL" clId="{93D12702-C178-44C9-A201-0315926CA64C}" dt="2025-04-25T18:55:44.722" v="12469" actId="1076"/>
          <ac:picMkLst>
            <pc:docMk/>
            <pc:sldMk cId="0" sldId="256"/>
            <ac:picMk id="45" creationId="{1C572347-E65A-9654-4409-40B355A2A38F}"/>
          </ac:picMkLst>
        </pc:picChg>
        <pc:picChg chg="del">
          <ac:chgData name="Stuck, Jordan" userId="0946883d-ea20-4839-ab42-26a6b0473a9e" providerId="ADAL" clId="{93D12702-C178-44C9-A201-0315926CA64C}" dt="2025-04-24T20:57:50.253" v="562" actId="478"/>
          <ac:picMkLst>
            <pc:docMk/>
            <pc:sldMk cId="0" sldId="256"/>
            <ac:picMk id="47" creationId="{00000000-0000-0000-0000-000000000000}"/>
          </ac:picMkLst>
        </pc:picChg>
        <pc:picChg chg="del">
          <ac:chgData name="Stuck, Jordan" userId="0946883d-ea20-4839-ab42-26a6b0473a9e" providerId="ADAL" clId="{93D12702-C178-44C9-A201-0315926CA64C}" dt="2025-04-24T20:59:50.969" v="693" actId="478"/>
          <ac:picMkLst>
            <pc:docMk/>
            <pc:sldMk cId="0" sldId="256"/>
            <ac:picMk id="51" creationId="{00000000-0000-0000-0000-000000000000}"/>
          </ac:picMkLst>
        </pc:picChg>
        <pc:picChg chg="add del mod">
          <ac:chgData name="Stuck, Jordan" userId="0946883d-ea20-4839-ab42-26a6b0473a9e" providerId="ADAL" clId="{93D12702-C178-44C9-A201-0315926CA64C}" dt="2025-04-25T14:58:18.909" v="9127" actId="478"/>
          <ac:picMkLst>
            <pc:docMk/>
            <pc:sldMk cId="0" sldId="256"/>
            <ac:picMk id="51" creationId="{39C43EE2-D8BE-3894-FA2B-BDE2F75FC3D4}"/>
          </ac:picMkLst>
        </pc:picChg>
        <pc:picChg chg="del">
          <ac:chgData name="Stuck, Jordan" userId="0946883d-ea20-4839-ab42-26a6b0473a9e" providerId="ADAL" clId="{93D12702-C178-44C9-A201-0315926CA64C}" dt="2025-04-24T20:57:58.326" v="567" actId="478"/>
          <ac:picMkLst>
            <pc:docMk/>
            <pc:sldMk cId="0" sldId="256"/>
            <ac:picMk id="52" creationId="{00000000-0000-0000-0000-000000000000}"/>
          </ac:picMkLst>
        </pc:picChg>
        <pc:picChg chg="del">
          <ac:chgData name="Stuck, Jordan" userId="0946883d-ea20-4839-ab42-26a6b0473a9e" providerId="ADAL" clId="{93D12702-C178-44C9-A201-0315926CA64C}" dt="2025-04-24T20:57:51.453" v="563" actId="478"/>
          <ac:picMkLst>
            <pc:docMk/>
            <pc:sldMk cId="0" sldId="256"/>
            <ac:picMk id="53" creationId="{00000000-0000-0000-0000-000000000000}"/>
          </ac:picMkLst>
        </pc:picChg>
        <pc:picChg chg="del">
          <ac:chgData name="Stuck, Jordan" userId="0946883d-ea20-4839-ab42-26a6b0473a9e" providerId="ADAL" clId="{93D12702-C178-44C9-A201-0315926CA64C}" dt="2025-04-24T19:50:12.519" v="326" actId="478"/>
          <ac:picMkLst>
            <pc:docMk/>
            <pc:sldMk cId="0" sldId="256"/>
            <ac:picMk id="54" creationId="{00000000-0000-0000-0000-000000000000}"/>
          </ac:picMkLst>
        </pc:picChg>
        <pc:picChg chg="add del mod">
          <ac:chgData name="Stuck, Jordan" userId="0946883d-ea20-4839-ab42-26a6b0473a9e" providerId="ADAL" clId="{93D12702-C178-44C9-A201-0315926CA64C}" dt="2025-04-25T18:47:08.324" v="12415" actId="478"/>
          <ac:picMkLst>
            <pc:docMk/>
            <pc:sldMk cId="0" sldId="256"/>
            <ac:picMk id="54" creationId="{59B7B134-4FFA-304D-E329-A783C8BDFA27}"/>
          </ac:picMkLst>
        </pc:picChg>
        <pc:picChg chg="add del mod">
          <ac:chgData name="Stuck, Jordan" userId="0946883d-ea20-4839-ab42-26a6b0473a9e" providerId="ADAL" clId="{93D12702-C178-44C9-A201-0315926CA64C}" dt="2025-04-25T14:59:05.765" v="9132" actId="478"/>
          <ac:picMkLst>
            <pc:docMk/>
            <pc:sldMk cId="0" sldId="256"/>
            <ac:picMk id="56" creationId="{4340FCFD-0AB4-5D69-999F-52DDE41AA990}"/>
          </ac:picMkLst>
        </pc:picChg>
        <pc:picChg chg="add mod">
          <ac:chgData name="Stuck, Jordan" userId="0946883d-ea20-4839-ab42-26a6b0473a9e" providerId="ADAL" clId="{93D12702-C178-44C9-A201-0315926CA64C}" dt="2025-04-25T18:25:08.042" v="10891" actId="1076"/>
          <ac:picMkLst>
            <pc:docMk/>
            <pc:sldMk cId="0" sldId="256"/>
            <ac:picMk id="62" creationId="{2F982FB5-7E9A-6EF0-7D33-04F4914E86D3}"/>
          </ac:picMkLst>
        </pc:picChg>
        <pc:picChg chg="add mod">
          <ac:chgData name="Stuck, Jordan" userId="0946883d-ea20-4839-ab42-26a6b0473a9e" providerId="ADAL" clId="{93D12702-C178-44C9-A201-0315926CA64C}" dt="2025-04-25T18:25:15.728" v="10892" actId="1076"/>
          <ac:picMkLst>
            <pc:docMk/>
            <pc:sldMk cId="0" sldId="256"/>
            <ac:picMk id="64" creationId="{CF1B4BDD-A092-8239-1BAD-951719FE9BDA}"/>
          </ac:picMkLst>
        </pc:picChg>
        <pc:picChg chg="add del mod">
          <ac:chgData name="Stuck, Jordan" userId="0946883d-ea20-4839-ab42-26a6b0473a9e" providerId="ADAL" clId="{93D12702-C178-44C9-A201-0315926CA64C}" dt="2025-04-25T14:24:55.524" v="5158" actId="478"/>
          <ac:picMkLst>
            <pc:docMk/>
            <pc:sldMk cId="0" sldId="256"/>
            <ac:picMk id="73" creationId="{CE94F571-0AB8-A5E6-27E6-2B42D9C52C61}"/>
          </ac:picMkLst>
        </pc:picChg>
        <pc:picChg chg="add mod">
          <ac:chgData name="Stuck, Jordan" userId="0946883d-ea20-4839-ab42-26a6b0473a9e" providerId="ADAL" clId="{93D12702-C178-44C9-A201-0315926CA64C}" dt="2025-04-25T18:50:54.219" v="12428" actId="1076"/>
          <ac:picMkLst>
            <pc:docMk/>
            <pc:sldMk cId="0" sldId="256"/>
            <ac:picMk id="75" creationId="{69CF0C05-F1EB-838C-BEF7-6DA846B916A9}"/>
          </ac:picMkLst>
        </pc:picChg>
        <pc:picChg chg="add mod">
          <ac:chgData name="Stuck, Jordan" userId="0946883d-ea20-4839-ab42-26a6b0473a9e" providerId="ADAL" clId="{93D12702-C178-44C9-A201-0315926CA64C}" dt="2025-04-25T18:51:44.380" v="12433" actId="1076"/>
          <ac:picMkLst>
            <pc:docMk/>
            <pc:sldMk cId="0" sldId="256"/>
            <ac:picMk id="77" creationId="{0C3067AE-39CB-DDF7-D852-3DE412D80424}"/>
          </ac:picMkLst>
        </pc:picChg>
        <pc:picChg chg="add mod">
          <ac:chgData name="Stuck, Jordan" userId="0946883d-ea20-4839-ab42-26a6b0473a9e" providerId="ADAL" clId="{93D12702-C178-44C9-A201-0315926CA64C}" dt="2025-04-25T18:51:54.946" v="12435" actId="1076"/>
          <ac:picMkLst>
            <pc:docMk/>
            <pc:sldMk cId="0" sldId="256"/>
            <ac:picMk id="79" creationId="{CB50A3C1-FE79-3B25-D6C9-76E9AD6A5486}"/>
          </ac:picMkLst>
        </pc:picChg>
        <pc:picChg chg="add mod">
          <ac:chgData name="Stuck, Jordan" userId="0946883d-ea20-4839-ab42-26a6b0473a9e" providerId="ADAL" clId="{93D12702-C178-44C9-A201-0315926CA64C}" dt="2025-04-25T18:55:51.499" v="12470" actId="1076"/>
          <ac:picMkLst>
            <pc:docMk/>
            <pc:sldMk cId="0" sldId="256"/>
            <ac:picMk id="81" creationId="{DD5FDA0A-41A5-E6D0-1B79-320A7B2F4D0A}"/>
          </ac:picMkLst>
        </pc:picChg>
        <pc:picChg chg="add mod">
          <ac:chgData name="Stuck, Jordan" userId="0946883d-ea20-4839-ab42-26a6b0473a9e" providerId="ADAL" clId="{93D12702-C178-44C9-A201-0315926CA64C}" dt="2025-04-25T18:47:14.661" v="12416" actId="1076"/>
          <ac:picMkLst>
            <pc:docMk/>
            <pc:sldMk cId="0" sldId="256"/>
            <ac:picMk id="83" creationId="{0B1CD53B-8FB8-6441-340E-42DA06A807A5}"/>
          </ac:picMkLst>
        </pc:picChg>
      </pc:sldChg>
      <pc:sldChg chg="del">
        <pc:chgData name="Stuck, Jordan" userId="0946883d-ea20-4839-ab42-26a6b0473a9e" providerId="ADAL" clId="{93D12702-C178-44C9-A201-0315926CA64C}" dt="2025-04-24T20:57:28.772" v="557" actId="47"/>
        <pc:sldMkLst>
          <pc:docMk/>
          <pc:sldMk cId="173265895" sldId="257"/>
        </pc:sldMkLst>
      </pc:sldChg>
      <pc:sldChg chg="del">
        <pc:chgData name="Stuck, Jordan" userId="0946883d-ea20-4839-ab42-26a6b0473a9e" providerId="ADAL" clId="{93D12702-C178-44C9-A201-0315926CA64C}" dt="2025-04-24T20:58:25.764" v="617" actId="47"/>
        <pc:sldMkLst>
          <pc:docMk/>
          <pc:sldMk cId="3717331729" sldId="258"/>
        </pc:sldMkLst>
      </pc:sldChg>
      <pc:sldChg chg="del">
        <pc:chgData name="Stuck, Jordan" userId="0946883d-ea20-4839-ab42-26a6b0473a9e" providerId="ADAL" clId="{93D12702-C178-44C9-A201-0315926CA64C}" dt="2025-04-24T20:58:26.881" v="618" actId="47"/>
        <pc:sldMkLst>
          <pc:docMk/>
          <pc:sldMk cId="3774265446" sldId="259"/>
        </pc:sldMkLst>
      </pc:sldChg>
      <pc:sldMasterChg chg="delSldLayout">
        <pc:chgData name="Stuck, Jordan" userId="0946883d-ea20-4839-ab42-26a6b0473a9e" providerId="ADAL" clId="{93D12702-C178-44C9-A201-0315926CA64C}" dt="2025-04-24T20:58:26.881" v="618" actId="47"/>
        <pc:sldMasterMkLst>
          <pc:docMk/>
          <pc:sldMasterMk cId="0" sldId="2147483648"/>
        </pc:sldMasterMkLst>
        <pc:sldLayoutChg chg="del">
          <pc:chgData name="Stuck, Jordan" userId="0946883d-ea20-4839-ab42-26a6b0473a9e" providerId="ADAL" clId="{93D12702-C178-44C9-A201-0315926CA64C}" dt="2025-04-24T20:58:26.881" v="618" actId="47"/>
          <pc:sldLayoutMkLst>
            <pc:docMk/>
            <pc:sldMasterMk cId="0" sldId="2147483648"/>
            <pc:sldLayoutMk cId="0" sldId="214748365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 name="Shape 24"/>
          <p:cNvSpPr>
            <a:spLocks noGrp="1" noRot="1" noChangeAspect="1"/>
          </p:cNvSpPr>
          <p:nvPr>
            <p:ph type="sldImg"/>
          </p:nvPr>
        </p:nvSpPr>
        <p:spPr>
          <a:xfrm>
            <a:off x="1143000" y="685800"/>
            <a:ext cx="4572000" cy="3429000"/>
          </a:xfrm>
          <a:prstGeom prst="rect">
            <a:avLst/>
          </a:prstGeom>
        </p:spPr>
        <p:txBody>
          <a:bodyPr/>
          <a:lstStyle/>
          <a:p>
            <a:endParaRPr/>
          </a:p>
        </p:txBody>
      </p:sp>
      <p:sp>
        <p:nvSpPr>
          <p:cNvPr id="25" name="Shape 2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3949634" latinLnBrk="0">
      <a:defRPr sz="5100">
        <a:latin typeface="+mn-lt"/>
        <a:ea typeface="+mn-ea"/>
        <a:cs typeface="+mn-cs"/>
        <a:sym typeface="Calibri"/>
      </a:defRPr>
    </a:lvl1pPr>
    <a:lvl2pPr indent="342891" defTabSz="3949634" latinLnBrk="0">
      <a:defRPr sz="5100">
        <a:latin typeface="+mn-lt"/>
        <a:ea typeface="+mn-ea"/>
        <a:cs typeface="+mn-cs"/>
        <a:sym typeface="Calibri"/>
      </a:defRPr>
    </a:lvl2pPr>
    <a:lvl3pPr indent="685783" defTabSz="3949634" latinLnBrk="0">
      <a:defRPr sz="5100">
        <a:latin typeface="+mn-lt"/>
        <a:ea typeface="+mn-ea"/>
        <a:cs typeface="+mn-cs"/>
        <a:sym typeface="Calibri"/>
      </a:defRPr>
    </a:lvl3pPr>
    <a:lvl4pPr indent="1028674" defTabSz="3949634" latinLnBrk="0">
      <a:defRPr sz="5100">
        <a:latin typeface="+mn-lt"/>
        <a:ea typeface="+mn-ea"/>
        <a:cs typeface="+mn-cs"/>
        <a:sym typeface="Calibri"/>
      </a:defRPr>
    </a:lvl4pPr>
    <a:lvl5pPr indent="1371566" defTabSz="3949634" latinLnBrk="0">
      <a:defRPr sz="5100">
        <a:latin typeface="+mn-lt"/>
        <a:ea typeface="+mn-ea"/>
        <a:cs typeface="+mn-cs"/>
        <a:sym typeface="Calibri"/>
      </a:defRPr>
    </a:lvl5pPr>
    <a:lvl6pPr indent="1714457" defTabSz="3949634" latinLnBrk="0">
      <a:defRPr sz="5100">
        <a:latin typeface="+mn-lt"/>
        <a:ea typeface="+mn-ea"/>
        <a:cs typeface="+mn-cs"/>
        <a:sym typeface="Calibri"/>
      </a:defRPr>
    </a:lvl6pPr>
    <a:lvl7pPr indent="2057348" defTabSz="3949634" latinLnBrk="0">
      <a:defRPr sz="5100">
        <a:latin typeface="+mn-lt"/>
        <a:ea typeface="+mn-ea"/>
        <a:cs typeface="+mn-cs"/>
        <a:sym typeface="Calibri"/>
      </a:defRPr>
    </a:lvl7pPr>
    <a:lvl8pPr indent="2400240" defTabSz="3949634" latinLnBrk="0">
      <a:defRPr sz="5100">
        <a:latin typeface="+mn-lt"/>
        <a:ea typeface="+mn-ea"/>
        <a:cs typeface="+mn-cs"/>
        <a:sym typeface="Calibri"/>
      </a:defRPr>
    </a:lvl8pPr>
    <a:lvl9pPr indent="2743131" defTabSz="3949634" latinLnBrk="0">
      <a:defRPr sz="51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FB AI">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2194566" y="441960"/>
            <a:ext cx="39502081" cy="72390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Title Text</a:t>
            </a:r>
          </a:p>
        </p:txBody>
      </p:sp>
      <p:sp>
        <p:nvSpPr>
          <p:cNvPr id="3" name="Body Level One…"/>
          <p:cNvSpPr txBox="1">
            <a:spLocks noGrp="1"/>
          </p:cNvSpPr>
          <p:nvPr>
            <p:ph type="body" idx="1"/>
          </p:nvPr>
        </p:nvSpPr>
        <p:spPr>
          <a:xfrm>
            <a:off x="2194566" y="7680965"/>
            <a:ext cx="39502081" cy="25237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31090525" y="30325822"/>
            <a:ext cx="364841" cy="369332"/>
          </a:xfrm>
          <a:prstGeom prst="rect">
            <a:avLst/>
          </a:prstGeom>
          <a:ln w="12700">
            <a:miter lim="400000"/>
          </a:ln>
        </p:spPr>
        <p:txBody>
          <a:bodyPr wrap="none" lIns="45719" rIns="45719" anchor="ctr">
            <a:spAutoFit/>
          </a:bodyPr>
          <a:lstStyle>
            <a:lvl1pPr algn="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l" defTabSz="3901878" rtl="0" latinLnBrk="0">
        <a:lnSpc>
          <a:spcPct val="90000"/>
        </a:lnSpc>
        <a:spcBef>
          <a:spcPts val="0"/>
        </a:spcBef>
        <a:spcAft>
          <a:spcPts val="0"/>
        </a:spcAft>
        <a:buClrTx/>
        <a:buSzTx/>
        <a:buFontTx/>
        <a:buNone/>
        <a:tabLst/>
        <a:defRPr sz="18669" b="0" i="0" u="none" strike="noStrike" cap="none" spc="0" baseline="0">
          <a:solidFill>
            <a:srgbClr val="000000"/>
          </a:solidFill>
          <a:uFillTx/>
          <a:latin typeface="Calibri Light"/>
          <a:ea typeface="Calibri Light"/>
          <a:cs typeface="Calibri Light"/>
          <a:sym typeface="Calibri Light"/>
        </a:defRPr>
      </a:lvl1pPr>
      <a:lvl2pPr marL="0" marR="0" indent="0" algn="l" defTabSz="3901878" rtl="0" latinLnBrk="0">
        <a:lnSpc>
          <a:spcPct val="90000"/>
        </a:lnSpc>
        <a:spcBef>
          <a:spcPts val="0"/>
        </a:spcBef>
        <a:spcAft>
          <a:spcPts val="0"/>
        </a:spcAft>
        <a:buClrTx/>
        <a:buSzTx/>
        <a:buFontTx/>
        <a:buNone/>
        <a:tabLst/>
        <a:defRPr sz="18669" b="0" i="0" u="none" strike="noStrike" cap="none" spc="0" baseline="0">
          <a:solidFill>
            <a:srgbClr val="000000"/>
          </a:solidFill>
          <a:uFillTx/>
          <a:latin typeface="Calibri Light"/>
          <a:ea typeface="Calibri Light"/>
          <a:cs typeface="Calibri Light"/>
          <a:sym typeface="Calibri Light"/>
        </a:defRPr>
      </a:lvl2pPr>
      <a:lvl3pPr marL="0" marR="0" indent="0" algn="l" defTabSz="3901878" rtl="0" latinLnBrk="0">
        <a:lnSpc>
          <a:spcPct val="90000"/>
        </a:lnSpc>
        <a:spcBef>
          <a:spcPts val="0"/>
        </a:spcBef>
        <a:spcAft>
          <a:spcPts val="0"/>
        </a:spcAft>
        <a:buClrTx/>
        <a:buSzTx/>
        <a:buFontTx/>
        <a:buNone/>
        <a:tabLst/>
        <a:defRPr sz="18669" b="0" i="0" u="none" strike="noStrike" cap="none" spc="0" baseline="0">
          <a:solidFill>
            <a:srgbClr val="000000"/>
          </a:solidFill>
          <a:uFillTx/>
          <a:latin typeface="Calibri Light"/>
          <a:ea typeface="Calibri Light"/>
          <a:cs typeface="Calibri Light"/>
          <a:sym typeface="Calibri Light"/>
        </a:defRPr>
      </a:lvl3pPr>
      <a:lvl4pPr marL="0" marR="0" indent="0" algn="l" defTabSz="3901878" rtl="0" latinLnBrk="0">
        <a:lnSpc>
          <a:spcPct val="90000"/>
        </a:lnSpc>
        <a:spcBef>
          <a:spcPts val="0"/>
        </a:spcBef>
        <a:spcAft>
          <a:spcPts val="0"/>
        </a:spcAft>
        <a:buClrTx/>
        <a:buSzTx/>
        <a:buFontTx/>
        <a:buNone/>
        <a:tabLst/>
        <a:defRPr sz="18669" b="0" i="0" u="none" strike="noStrike" cap="none" spc="0" baseline="0">
          <a:solidFill>
            <a:srgbClr val="000000"/>
          </a:solidFill>
          <a:uFillTx/>
          <a:latin typeface="Calibri Light"/>
          <a:ea typeface="Calibri Light"/>
          <a:cs typeface="Calibri Light"/>
          <a:sym typeface="Calibri Light"/>
        </a:defRPr>
      </a:lvl4pPr>
      <a:lvl5pPr marL="0" marR="0" indent="0" algn="l" defTabSz="3901878" rtl="0" latinLnBrk="0">
        <a:lnSpc>
          <a:spcPct val="90000"/>
        </a:lnSpc>
        <a:spcBef>
          <a:spcPts val="0"/>
        </a:spcBef>
        <a:spcAft>
          <a:spcPts val="0"/>
        </a:spcAft>
        <a:buClrTx/>
        <a:buSzTx/>
        <a:buFontTx/>
        <a:buNone/>
        <a:tabLst/>
        <a:defRPr sz="18669" b="0" i="0" u="none" strike="noStrike" cap="none" spc="0" baseline="0">
          <a:solidFill>
            <a:srgbClr val="000000"/>
          </a:solidFill>
          <a:uFillTx/>
          <a:latin typeface="Calibri Light"/>
          <a:ea typeface="Calibri Light"/>
          <a:cs typeface="Calibri Light"/>
          <a:sym typeface="Calibri Light"/>
        </a:defRPr>
      </a:lvl5pPr>
      <a:lvl6pPr marL="0" marR="0" indent="0" algn="l" defTabSz="3901878" rtl="0" latinLnBrk="0">
        <a:lnSpc>
          <a:spcPct val="90000"/>
        </a:lnSpc>
        <a:spcBef>
          <a:spcPts val="0"/>
        </a:spcBef>
        <a:spcAft>
          <a:spcPts val="0"/>
        </a:spcAft>
        <a:buClrTx/>
        <a:buSzTx/>
        <a:buFontTx/>
        <a:buNone/>
        <a:tabLst/>
        <a:defRPr sz="18669" b="0" i="0" u="none" strike="noStrike" cap="none" spc="0" baseline="0">
          <a:solidFill>
            <a:srgbClr val="000000"/>
          </a:solidFill>
          <a:uFillTx/>
          <a:latin typeface="Calibri Light"/>
          <a:ea typeface="Calibri Light"/>
          <a:cs typeface="Calibri Light"/>
          <a:sym typeface="Calibri Light"/>
        </a:defRPr>
      </a:lvl6pPr>
      <a:lvl7pPr marL="0" marR="0" indent="0" algn="l" defTabSz="3901878" rtl="0" latinLnBrk="0">
        <a:lnSpc>
          <a:spcPct val="90000"/>
        </a:lnSpc>
        <a:spcBef>
          <a:spcPts val="0"/>
        </a:spcBef>
        <a:spcAft>
          <a:spcPts val="0"/>
        </a:spcAft>
        <a:buClrTx/>
        <a:buSzTx/>
        <a:buFontTx/>
        <a:buNone/>
        <a:tabLst/>
        <a:defRPr sz="18669" b="0" i="0" u="none" strike="noStrike" cap="none" spc="0" baseline="0">
          <a:solidFill>
            <a:srgbClr val="000000"/>
          </a:solidFill>
          <a:uFillTx/>
          <a:latin typeface="Calibri Light"/>
          <a:ea typeface="Calibri Light"/>
          <a:cs typeface="Calibri Light"/>
          <a:sym typeface="Calibri Light"/>
        </a:defRPr>
      </a:lvl7pPr>
      <a:lvl8pPr marL="0" marR="0" indent="0" algn="l" defTabSz="3901878" rtl="0" latinLnBrk="0">
        <a:lnSpc>
          <a:spcPct val="90000"/>
        </a:lnSpc>
        <a:spcBef>
          <a:spcPts val="0"/>
        </a:spcBef>
        <a:spcAft>
          <a:spcPts val="0"/>
        </a:spcAft>
        <a:buClrTx/>
        <a:buSzTx/>
        <a:buFontTx/>
        <a:buNone/>
        <a:tabLst/>
        <a:defRPr sz="18669" b="0" i="0" u="none" strike="noStrike" cap="none" spc="0" baseline="0">
          <a:solidFill>
            <a:srgbClr val="000000"/>
          </a:solidFill>
          <a:uFillTx/>
          <a:latin typeface="Calibri Light"/>
          <a:ea typeface="Calibri Light"/>
          <a:cs typeface="Calibri Light"/>
          <a:sym typeface="Calibri Light"/>
        </a:defRPr>
      </a:lvl8pPr>
      <a:lvl9pPr marL="0" marR="0" indent="0" algn="l" defTabSz="3901878" rtl="0" latinLnBrk="0">
        <a:lnSpc>
          <a:spcPct val="90000"/>
        </a:lnSpc>
        <a:spcBef>
          <a:spcPts val="0"/>
        </a:spcBef>
        <a:spcAft>
          <a:spcPts val="0"/>
        </a:spcAft>
        <a:buClrTx/>
        <a:buSzTx/>
        <a:buFontTx/>
        <a:buNone/>
        <a:tabLst/>
        <a:defRPr sz="18669" b="0" i="0" u="none" strike="noStrike" cap="none" spc="0" baseline="0">
          <a:solidFill>
            <a:srgbClr val="000000"/>
          </a:solidFill>
          <a:uFillTx/>
          <a:latin typeface="Calibri Light"/>
          <a:ea typeface="Calibri Light"/>
          <a:cs typeface="Calibri Light"/>
          <a:sym typeface="Calibri Light"/>
        </a:defRPr>
      </a:lvl9pPr>
    </p:titleStyle>
    <p:bodyStyle>
      <a:lvl1pPr marL="975470" marR="0" indent="-975470" algn="l" defTabSz="3901878" rtl="0" latinLnBrk="0">
        <a:lnSpc>
          <a:spcPct val="90000"/>
        </a:lnSpc>
        <a:spcBef>
          <a:spcPts val="4268"/>
        </a:spcBef>
        <a:spcAft>
          <a:spcPts val="0"/>
        </a:spcAft>
        <a:buClrTx/>
        <a:buSzPct val="100000"/>
        <a:buFont typeface="Arial"/>
        <a:buChar char="•"/>
        <a:tabLst/>
        <a:defRPr sz="11868" b="0" i="0" u="none" strike="noStrike" cap="none" spc="0" baseline="0">
          <a:solidFill>
            <a:srgbClr val="000000"/>
          </a:solidFill>
          <a:uFillTx/>
          <a:latin typeface="+mn-lt"/>
          <a:ea typeface="+mn-ea"/>
          <a:cs typeface="+mn-cs"/>
          <a:sym typeface="Calibri"/>
        </a:defRPr>
      </a:lvl1pPr>
      <a:lvl2pPr marL="3093267" marR="0" indent="-1142325" algn="l" defTabSz="3901878" rtl="0" latinLnBrk="0">
        <a:lnSpc>
          <a:spcPct val="90000"/>
        </a:lnSpc>
        <a:spcBef>
          <a:spcPts val="4268"/>
        </a:spcBef>
        <a:spcAft>
          <a:spcPts val="0"/>
        </a:spcAft>
        <a:buClrTx/>
        <a:buSzPct val="100000"/>
        <a:buFont typeface="Arial"/>
        <a:buChar char="•"/>
        <a:tabLst/>
        <a:defRPr sz="11868" b="0" i="0" u="none" strike="noStrike" cap="none" spc="0" baseline="0">
          <a:solidFill>
            <a:srgbClr val="000000"/>
          </a:solidFill>
          <a:uFillTx/>
          <a:latin typeface="+mn-lt"/>
          <a:ea typeface="+mn-ea"/>
          <a:cs typeface="+mn-cs"/>
          <a:sym typeface="Calibri"/>
        </a:defRPr>
      </a:lvl2pPr>
      <a:lvl3pPr marL="5258392" marR="0" indent="-1356514" algn="l" defTabSz="3901878" rtl="0" latinLnBrk="0">
        <a:lnSpc>
          <a:spcPct val="90000"/>
        </a:lnSpc>
        <a:spcBef>
          <a:spcPts val="4268"/>
        </a:spcBef>
        <a:spcAft>
          <a:spcPts val="0"/>
        </a:spcAft>
        <a:buClrTx/>
        <a:buSzPct val="100000"/>
        <a:buFont typeface="Arial"/>
        <a:buChar char="•"/>
        <a:tabLst/>
        <a:defRPr sz="11868" b="0" i="0" u="none" strike="noStrike" cap="none" spc="0" baseline="0">
          <a:solidFill>
            <a:srgbClr val="000000"/>
          </a:solidFill>
          <a:uFillTx/>
          <a:latin typeface="+mn-lt"/>
          <a:ea typeface="+mn-ea"/>
          <a:cs typeface="+mn-cs"/>
          <a:sym typeface="Calibri"/>
        </a:defRPr>
      </a:lvl3pPr>
      <a:lvl4pPr marL="7375921" marR="0" indent="-1523102" algn="l" defTabSz="3901878" rtl="0" latinLnBrk="0">
        <a:lnSpc>
          <a:spcPct val="90000"/>
        </a:lnSpc>
        <a:spcBef>
          <a:spcPts val="4268"/>
        </a:spcBef>
        <a:spcAft>
          <a:spcPts val="0"/>
        </a:spcAft>
        <a:buClrTx/>
        <a:buSzPct val="100000"/>
        <a:buFont typeface="Arial"/>
        <a:buChar char="•"/>
        <a:tabLst/>
        <a:defRPr sz="11868" b="0" i="0" u="none" strike="noStrike" cap="none" spc="0" baseline="0">
          <a:solidFill>
            <a:srgbClr val="000000"/>
          </a:solidFill>
          <a:uFillTx/>
          <a:latin typeface="+mn-lt"/>
          <a:ea typeface="+mn-ea"/>
          <a:cs typeface="+mn-cs"/>
          <a:sym typeface="Calibri"/>
        </a:defRPr>
      </a:lvl4pPr>
      <a:lvl5pPr marL="9326860" marR="0" indent="-1523102" algn="l" defTabSz="3901878" rtl="0" latinLnBrk="0">
        <a:lnSpc>
          <a:spcPct val="90000"/>
        </a:lnSpc>
        <a:spcBef>
          <a:spcPts val="4268"/>
        </a:spcBef>
        <a:spcAft>
          <a:spcPts val="0"/>
        </a:spcAft>
        <a:buClrTx/>
        <a:buSzPct val="100000"/>
        <a:buFont typeface="Arial"/>
        <a:buChar char="•"/>
        <a:tabLst/>
        <a:defRPr sz="11868" b="0" i="0" u="none" strike="noStrike" cap="none" spc="0" baseline="0">
          <a:solidFill>
            <a:srgbClr val="000000"/>
          </a:solidFill>
          <a:uFillTx/>
          <a:latin typeface="+mn-lt"/>
          <a:ea typeface="+mn-ea"/>
          <a:cs typeface="+mn-cs"/>
          <a:sym typeface="Calibri"/>
        </a:defRPr>
      </a:lvl5pPr>
      <a:lvl6pPr marL="11277798" marR="0" indent="-1523102" algn="l" defTabSz="3901878" rtl="0" latinLnBrk="0">
        <a:lnSpc>
          <a:spcPct val="90000"/>
        </a:lnSpc>
        <a:spcBef>
          <a:spcPts val="4268"/>
        </a:spcBef>
        <a:spcAft>
          <a:spcPts val="0"/>
        </a:spcAft>
        <a:buClrTx/>
        <a:buSzPct val="100000"/>
        <a:buFont typeface="Arial"/>
        <a:buChar char="•"/>
        <a:tabLst/>
        <a:defRPr sz="11868" b="0" i="0" u="none" strike="noStrike" cap="none" spc="0" baseline="0">
          <a:solidFill>
            <a:srgbClr val="000000"/>
          </a:solidFill>
          <a:uFillTx/>
          <a:latin typeface="+mn-lt"/>
          <a:ea typeface="+mn-ea"/>
          <a:cs typeface="+mn-cs"/>
          <a:sym typeface="Calibri"/>
        </a:defRPr>
      </a:lvl6pPr>
      <a:lvl7pPr marL="13228738" marR="0" indent="-1523102" algn="l" defTabSz="3901878" rtl="0" latinLnBrk="0">
        <a:lnSpc>
          <a:spcPct val="90000"/>
        </a:lnSpc>
        <a:spcBef>
          <a:spcPts val="4268"/>
        </a:spcBef>
        <a:spcAft>
          <a:spcPts val="0"/>
        </a:spcAft>
        <a:buClrTx/>
        <a:buSzPct val="100000"/>
        <a:buFont typeface="Arial"/>
        <a:buChar char="•"/>
        <a:tabLst/>
        <a:defRPr sz="11868" b="0" i="0" u="none" strike="noStrike" cap="none" spc="0" baseline="0">
          <a:solidFill>
            <a:srgbClr val="000000"/>
          </a:solidFill>
          <a:uFillTx/>
          <a:latin typeface="+mn-lt"/>
          <a:ea typeface="+mn-ea"/>
          <a:cs typeface="+mn-cs"/>
          <a:sym typeface="Calibri"/>
        </a:defRPr>
      </a:lvl7pPr>
      <a:lvl8pPr marL="15179679" marR="0" indent="-1523102" algn="l" defTabSz="3901878" rtl="0" latinLnBrk="0">
        <a:lnSpc>
          <a:spcPct val="90000"/>
        </a:lnSpc>
        <a:spcBef>
          <a:spcPts val="4268"/>
        </a:spcBef>
        <a:spcAft>
          <a:spcPts val="0"/>
        </a:spcAft>
        <a:buClrTx/>
        <a:buSzPct val="100000"/>
        <a:buFont typeface="Arial"/>
        <a:buChar char="•"/>
        <a:tabLst/>
        <a:defRPr sz="11868" b="0" i="0" u="none" strike="noStrike" cap="none" spc="0" baseline="0">
          <a:solidFill>
            <a:srgbClr val="000000"/>
          </a:solidFill>
          <a:uFillTx/>
          <a:latin typeface="+mn-lt"/>
          <a:ea typeface="+mn-ea"/>
          <a:cs typeface="+mn-cs"/>
          <a:sym typeface="Calibri"/>
        </a:defRPr>
      </a:lvl8pPr>
      <a:lvl9pPr marL="17130616" marR="0" indent="-1523102" algn="l" defTabSz="3901878" rtl="0" latinLnBrk="0">
        <a:lnSpc>
          <a:spcPct val="90000"/>
        </a:lnSpc>
        <a:spcBef>
          <a:spcPts val="4268"/>
        </a:spcBef>
        <a:spcAft>
          <a:spcPts val="0"/>
        </a:spcAft>
        <a:buClrTx/>
        <a:buSzPct val="100000"/>
        <a:buFont typeface="Arial"/>
        <a:buChar char="•"/>
        <a:tabLst/>
        <a:defRPr sz="11868" b="0" i="0" u="none" strike="noStrike" cap="none" spc="0" baseline="0">
          <a:solidFill>
            <a:srgbClr val="000000"/>
          </a:solidFill>
          <a:uFillTx/>
          <a:latin typeface="+mn-lt"/>
          <a:ea typeface="+mn-ea"/>
          <a:cs typeface="+mn-cs"/>
          <a:sym typeface="Calibri"/>
        </a:defRPr>
      </a:lvl9pPr>
    </p:bodyStyle>
    <p:otherStyle>
      <a:lvl1pPr marL="0" marR="0" indent="0" algn="r" defTabSz="435404"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435404" algn="r" defTabSz="435404"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870808" algn="r" defTabSz="435404"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1306210" algn="r" defTabSz="435404"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1741613" algn="r" defTabSz="435404"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2177018" algn="r" defTabSz="435404"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2612422" algn="r" defTabSz="435404"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3047824" algn="r" defTabSz="435404"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3483228" algn="r" defTabSz="435404"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35"/>
          <p:cNvSpPr txBox="1"/>
          <p:nvPr/>
        </p:nvSpPr>
        <p:spPr>
          <a:xfrm>
            <a:off x="910404" y="895430"/>
            <a:ext cx="19289029" cy="23496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defRPr sz="5500">
                <a:latin typeface="Arial"/>
                <a:ea typeface="Arial"/>
                <a:cs typeface="Arial"/>
                <a:sym typeface="Arial"/>
              </a:defRPr>
            </a:lvl1pPr>
          </a:lstStyle>
          <a:p>
            <a:r>
              <a:rPr lang="en-US" sz="7334" b="1" dirty="0"/>
              <a:t>Syntax Free Software Application for Intro Computer Science Courses</a:t>
            </a:r>
            <a:endParaRPr sz="7334" b="1" dirty="0"/>
          </a:p>
        </p:txBody>
      </p:sp>
      <p:sp>
        <p:nvSpPr>
          <p:cNvPr id="33" name="TextBox 38"/>
          <p:cNvSpPr txBox="1"/>
          <p:nvPr/>
        </p:nvSpPr>
        <p:spPr>
          <a:xfrm>
            <a:off x="910405" y="3535755"/>
            <a:ext cx="12086045" cy="7902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defRPr sz="3400">
                <a:latin typeface="Arial"/>
                <a:ea typeface="Arial"/>
                <a:cs typeface="Arial"/>
                <a:sym typeface="Arial"/>
              </a:defRPr>
            </a:lvl1pPr>
          </a:lstStyle>
          <a:p>
            <a:r>
              <a:rPr lang="en-US" sz="4535" dirty="0"/>
              <a:t>Why Develop this Software?</a:t>
            </a:r>
            <a:endParaRPr sz="4535" dirty="0"/>
          </a:p>
        </p:txBody>
      </p:sp>
      <p:sp>
        <p:nvSpPr>
          <p:cNvPr id="34" name="TextBox 39"/>
          <p:cNvSpPr txBox="1"/>
          <p:nvPr/>
        </p:nvSpPr>
        <p:spPr>
          <a:xfrm>
            <a:off x="910405" y="4325971"/>
            <a:ext cx="13125326" cy="72837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lnSpc>
                <a:spcPct val="120000"/>
              </a:lnSpc>
              <a:defRPr sz="2100">
                <a:solidFill>
                  <a:srgbClr val="344854"/>
                </a:solidFill>
                <a:latin typeface="Arial"/>
                <a:ea typeface="Arial"/>
                <a:cs typeface="Arial"/>
                <a:sym typeface="Arial"/>
              </a:defRPr>
            </a:lvl1pPr>
          </a:lstStyle>
          <a:p>
            <a:r>
              <a:rPr lang="en-US" sz="2800" dirty="0"/>
              <a:t>As a peer instructor I have seen many students going through Computer Science courses without understanding important concepts. Some of these concepts are as follows.</a:t>
            </a:r>
          </a:p>
          <a:p>
            <a:pPr marL="457229" indent="-457229">
              <a:lnSpc>
                <a:spcPct val="120000"/>
              </a:lnSpc>
              <a:buSzPct val="100000"/>
              <a:buFont typeface="Arial"/>
              <a:buChar char="•"/>
              <a:defRPr sz="2100">
                <a:solidFill>
                  <a:srgbClr val="344854"/>
                </a:solidFill>
                <a:latin typeface="Arial"/>
                <a:ea typeface="Arial"/>
                <a:cs typeface="Arial"/>
                <a:sym typeface="Arial"/>
              </a:defRPr>
            </a:pPr>
            <a:r>
              <a:rPr lang="en-US" sz="2800" dirty="0"/>
              <a:t>Functions/Methods</a:t>
            </a:r>
          </a:p>
          <a:p>
            <a:pPr marL="457229" indent="-457229">
              <a:lnSpc>
                <a:spcPct val="120000"/>
              </a:lnSpc>
              <a:buSzPct val="100000"/>
              <a:buFont typeface="Arial"/>
              <a:buChar char="•"/>
              <a:defRPr sz="2100">
                <a:solidFill>
                  <a:srgbClr val="344854"/>
                </a:solidFill>
                <a:latin typeface="Arial"/>
                <a:ea typeface="Arial"/>
                <a:cs typeface="Arial"/>
                <a:sym typeface="Arial"/>
              </a:defRPr>
            </a:pPr>
            <a:r>
              <a:rPr lang="en-US" sz="2800" dirty="0"/>
              <a:t>Control Flow</a:t>
            </a:r>
          </a:p>
          <a:p>
            <a:pPr marL="457229" indent="-457229">
              <a:lnSpc>
                <a:spcPct val="120000"/>
              </a:lnSpc>
              <a:buSzPct val="100000"/>
              <a:buFont typeface="Arial"/>
              <a:buChar char="•"/>
              <a:defRPr sz="2100">
                <a:solidFill>
                  <a:srgbClr val="344854"/>
                </a:solidFill>
                <a:latin typeface="Arial"/>
                <a:ea typeface="Arial"/>
                <a:cs typeface="Arial"/>
                <a:sym typeface="Arial"/>
              </a:defRPr>
            </a:pPr>
            <a:r>
              <a:rPr lang="en-US" sz="2800" dirty="0"/>
              <a:t>Variables</a:t>
            </a:r>
          </a:p>
          <a:p>
            <a:pPr marL="457229" indent="-457229">
              <a:lnSpc>
                <a:spcPct val="120000"/>
              </a:lnSpc>
              <a:buSzPct val="100000"/>
              <a:buFont typeface="Arial"/>
              <a:buChar char="•"/>
              <a:defRPr sz="2100">
                <a:solidFill>
                  <a:srgbClr val="344854"/>
                </a:solidFill>
                <a:latin typeface="Arial"/>
                <a:ea typeface="Arial"/>
                <a:cs typeface="Arial"/>
                <a:sym typeface="Arial"/>
              </a:defRPr>
            </a:pPr>
            <a:r>
              <a:rPr lang="en-US" sz="2800" dirty="0"/>
              <a:t>Recursion</a:t>
            </a:r>
          </a:p>
          <a:p>
            <a:pPr marL="457229" indent="-457229">
              <a:lnSpc>
                <a:spcPct val="120000"/>
              </a:lnSpc>
              <a:buSzPct val="100000"/>
              <a:buFont typeface="Arial"/>
              <a:buChar char="•"/>
              <a:defRPr sz="2100">
                <a:solidFill>
                  <a:srgbClr val="344854"/>
                </a:solidFill>
                <a:latin typeface="Arial"/>
                <a:ea typeface="Arial"/>
                <a:cs typeface="Arial"/>
                <a:sym typeface="Arial"/>
              </a:defRPr>
            </a:pPr>
            <a:r>
              <a:rPr lang="en-US" sz="2800" dirty="0"/>
              <a:t>Memory Management</a:t>
            </a:r>
          </a:p>
          <a:p>
            <a:pPr>
              <a:buSzPct val="100000"/>
              <a:defRPr sz="2100">
                <a:solidFill>
                  <a:srgbClr val="344854"/>
                </a:solidFill>
                <a:latin typeface="Arial"/>
                <a:ea typeface="Arial"/>
                <a:cs typeface="Arial"/>
                <a:sym typeface="Arial"/>
              </a:defRPr>
            </a:pPr>
            <a:r>
              <a:rPr lang="en-US" sz="2800" dirty="0"/>
              <a:t>These are foundational topics that computer science students need to know in order to be successful in their studies and future careers. The challenge of teaching introductory level courses is trying to separate these important topics from learning the syntax (how to code) of a specific programming language. It’s important to try to separate these so the students can focus on the fundamentals before they dive headfirst into coding.</a:t>
            </a:r>
          </a:p>
        </p:txBody>
      </p:sp>
      <p:sp>
        <p:nvSpPr>
          <p:cNvPr id="35" name="TextBox 41"/>
          <p:cNvSpPr txBox="1"/>
          <p:nvPr/>
        </p:nvSpPr>
        <p:spPr>
          <a:xfrm>
            <a:off x="17645203" y="10850475"/>
            <a:ext cx="9862148" cy="4181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lnSpc>
                <a:spcPct val="120000"/>
              </a:lnSpc>
              <a:defRPr sz="2100">
                <a:solidFill>
                  <a:srgbClr val="344854"/>
                </a:solidFill>
                <a:latin typeface="Arial"/>
                <a:ea typeface="Arial"/>
                <a:cs typeface="Arial"/>
                <a:sym typeface="Arial"/>
              </a:defRPr>
            </a:lvl1pPr>
          </a:lstStyle>
          <a:p>
            <a:r>
              <a:rPr lang="en-US" sz="2800" dirty="0"/>
              <a:t>Adding functions to code panel:</a:t>
            </a:r>
          </a:p>
          <a:p>
            <a:pPr marL="457200" indent="-457200">
              <a:buFont typeface="Arial" panose="020B0604020202020204" pitchFamily="34" charset="0"/>
              <a:buChar char="•"/>
            </a:pPr>
            <a:r>
              <a:rPr lang="en-US" sz="2800" dirty="0"/>
              <a:t>Kept track of number of arguments</a:t>
            </a:r>
          </a:p>
          <a:p>
            <a:pPr marL="457200" indent="-457200">
              <a:buFont typeface="Arial" panose="020B0604020202020204" pitchFamily="34" charset="0"/>
              <a:buChar char="•"/>
            </a:pPr>
            <a:r>
              <a:rPr lang="en-US" sz="2800" dirty="0"/>
              <a:t>Code panel updates dynamically based on number of arguments</a:t>
            </a:r>
          </a:p>
          <a:p>
            <a:pPr marL="457200" indent="-457200">
              <a:buFont typeface="Arial" panose="020B0604020202020204" pitchFamily="34" charset="0"/>
              <a:buChar char="•"/>
            </a:pPr>
            <a:r>
              <a:rPr lang="en-US" sz="2800" dirty="0"/>
              <a:t>Considered the case where there was text in the other placeholder boxes</a:t>
            </a:r>
          </a:p>
          <a:p>
            <a:pPr marL="457200" indent="-457200">
              <a:buFont typeface="Arial" panose="020B0604020202020204" pitchFamily="34" charset="0"/>
              <a:buChar char="•"/>
            </a:pPr>
            <a:r>
              <a:rPr lang="en-US" sz="2800" dirty="0"/>
              <a:t>Kept track of the location of the text and added the text to the right box after adding new boxes from the function</a:t>
            </a:r>
          </a:p>
        </p:txBody>
      </p:sp>
      <p:sp>
        <p:nvSpPr>
          <p:cNvPr id="37" name="TextBox 43"/>
          <p:cNvSpPr txBox="1"/>
          <p:nvPr/>
        </p:nvSpPr>
        <p:spPr>
          <a:xfrm>
            <a:off x="17645203" y="3809195"/>
            <a:ext cx="9862148" cy="7902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defRPr sz="3400">
                <a:latin typeface="Arial"/>
                <a:ea typeface="Arial"/>
                <a:cs typeface="Arial"/>
                <a:sym typeface="Arial"/>
              </a:defRPr>
            </a:lvl1pPr>
          </a:lstStyle>
          <a:p>
            <a:r>
              <a:rPr lang="en-US" sz="4535" dirty="0"/>
              <a:t>The Development Process Continued</a:t>
            </a:r>
            <a:endParaRPr sz="4535" dirty="0"/>
          </a:p>
        </p:txBody>
      </p:sp>
      <p:sp>
        <p:nvSpPr>
          <p:cNvPr id="39" name="TextBox 45"/>
          <p:cNvSpPr txBox="1"/>
          <p:nvPr/>
        </p:nvSpPr>
        <p:spPr>
          <a:xfrm>
            <a:off x="910404" y="11465473"/>
            <a:ext cx="12086045" cy="7902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defRPr sz="3400">
                <a:latin typeface="Arial"/>
                <a:ea typeface="Arial"/>
                <a:cs typeface="Arial"/>
                <a:sym typeface="Arial"/>
              </a:defRPr>
            </a:lvl1pPr>
          </a:lstStyle>
          <a:p>
            <a:r>
              <a:rPr lang="en-US" sz="4535" dirty="0"/>
              <a:t>The Development Process</a:t>
            </a:r>
            <a:endParaRPr sz="4535" dirty="0"/>
          </a:p>
        </p:txBody>
      </p:sp>
      <p:sp>
        <p:nvSpPr>
          <p:cNvPr id="41" name="TextBox 47"/>
          <p:cNvSpPr txBox="1"/>
          <p:nvPr/>
        </p:nvSpPr>
        <p:spPr>
          <a:xfrm>
            <a:off x="910406" y="12263005"/>
            <a:ext cx="13125324" cy="3147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lnSpc>
                <a:spcPct val="120000"/>
              </a:lnSpc>
              <a:defRPr sz="2100">
                <a:solidFill>
                  <a:srgbClr val="344854"/>
                </a:solidFill>
                <a:latin typeface="Arial"/>
                <a:ea typeface="Arial"/>
                <a:cs typeface="Arial"/>
                <a:sym typeface="Arial"/>
              </a:defRPr>
            </a:lvl1pPr>
          </a:lstStyle>
          <a:p>
            <a:r>
              <a:rPr lang="en-US" sz="2800" dirty="0"/>
              <a:t>This project is intended to help promote students learning key concepts without worrying about syntax. Here’s a walk through of the development process that was taken:</a:t>
            </a:r>
          </a:p>
          <a:p>
            <a:pPr marL="457200" indent="-457200">
              <a:buFont typeface="Arial" panose="020B0604020202020204" pitchFamily="34" charset="0"/>
              <a:buChar char="•"/>
            </a:pPr>
            <a:r>
              <a:rPr lang="en-US" sz="2800" dirty="0"/>
              <a:t>Small Incremental changes every week</a:t>
            </a:r>
          </a:p>
          <a:p>
            <a:pPr marL="457200" indent="-457200">
              <a:buFont typeface="Arial" panose="020B0604020202020204" pitchFamily="34" charset="0"/>
              <a:buChar char="•"/>
            </a:pPr>
            <a:r>
              <a:rPr lang="en-US" sz="2800" dirty="0"/>
              <a:t>Layout</a:t>
            </a:r>
          </a:p>
          <a:p>
            <a:pPr marL="457200" indent="-457200">
              <a:buFont typeface="Arial" panose="020B0604020202020204" pitchFamily="34" charset="0"/>
              <a:buChar char="•"/>
            </a:pPr>
            <a:r>
              <a:rPr lang="en-US" sz="2800" dirty="0"/>
              <a:t>Draggable Labels</a:t>
            </a:r>
            <a:endParaRPr sz="2800" dirty="0"/>
          </a:p>
        </p:txBody>
      </p:sp>
      <p:sp>
        <p:nvSpPr>
          <p:cNvPr id="42" name="TextBox 51"/>
          <p:cNvSpPr txBox="1"/>
          <p:nvPr/>
        </p:nvSpPr>
        <p:spPr>
          <a:xfrm>
            <a:off x="30566432" y="14753505"/>
            <a:ext cx="12039601" cy="7902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defRPr sz="3400">
                <a:latin typeface="Arial"/>
                <a:ea typeface="Arial"/>
                <a:cs typeface="Arial"/>
                <a:sym typeface="Arial"/>
              </a:defRPr>
            </a:lvl1pPr>
          </a:lstStyle>
          <a:p>
            <a:r>
              <a:rPr lang="en-US" sz="4535" dirty="0"/>
              <a:t>Next Steps</a:t>
            </a:r>
            <a:endParaRPr sz="4535" dirty="0"/>
          </a:p>
        </p:txBody>
      </p:sp>
      <p:sp>
        <p:nvSpPr>
          <p:cNvPr id="44" name="TextBox 53"/>
          <p:cNvSpPr txBox="1"/>
          <p:nvPr/>
        </p:nvSpPr>
        <p:spPr>
          <a:xfrm>
            <a:off x="30570530" y="15458506"/>
            <a:ext cx="12410266" cy="21130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lnSpc>
                <a:spcPct val="120000"/>
              </a:lnSpc>
              <a:defRPr sz="2100">
                <a:solidFill>
                  <a:srgbClr val="344854"/>
                </a:solidFill>
                <a:latin typeface="Arial"/>
                <a:ea typeface="Arial"/>
                <a:cs typeface="Arial"/>
                <a:sym typeface="Arial"/>
              </a:defRPr>
            </a:lvl1pPr>
          </a:lstStyle>
          <a:p>
            <a:r>
              <a:rPr lang="en-US" sz="2800" dirty="0"/>
              <a:t>Areas this project could improve:</a:t>
            </a:r>
          </a:p>
          <a:p>
            <a:pPr marL="457200" indent="-457200">
              <a:buFont typeface="Arial" panose="020B0604020202020204" pitchFamily="34" charset="0"/>
              <a:buChar char="•"/>
            </a:pPr>
            <a:r>
              <a:rPr lang="en-US" sz="2800" dirty="0"/>
              <a:t>Format the code panel to emulate an actual program.</a:t>
            </a:r>
          </a:p>
          <a:p>
            <a:pPr marL="457200" indent="-457200">
              <a:buFont typeface="Arial" panose="020B0604020202020204" pitchFamily="34" charset="0"/>
              <a:buChar char="•"/>
            </a:pPr>
            <a:r>
              <a:rPr lang="en-US" sz="2800" dirty="0"/>
              <a:t>Provide problem descriptions</a:t>
            </a:r>
          </a:p>
          <a:p>
            <a:pPr marL="457200" indent="-457200">
              <a:buFont typeface="Arial" panose="020B0604020202020204" pitchFamily="34" charset="0"/>
              <a:buChar char="•"/>
            </a:pPr>
            <a:r>
              <a:rPr lang="en-US" sz="2800" dirty="0"/>
              <a:t>Keep track of student scores</a:t>
            </a:r>
            <a:endParaRPr sz="2800" dirty="0"/>
          </a:p>
        </p:txBody>
      </p:sp>
      <p:sp>
        <p:nvSpPr>
          <p:cNvPr id="46" name="TextBox 56"/>
          <p:cNvSpPr txBox="1"/>
          <p:nvPr/>
        </p:nvSpPr>
        <p:spPr>
          <a:xfrm>
            <a:off x="2778638" y="22062177"/>
            <a:ext cx="12039601" cy="3590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lgn="ctr">
              <a:defRPr sz="1300">
                <a:solidFill>
                  <a:srgbClr val="344854"/>
                </a:solidFill>
                <a:latin typeface="Arial"/>
                <a:ea typeface="Arial"/>
                <a:cs typeface="Arial"/>
                <a:sym typeface="Arial"/>
              </a:defRPr>
            </a:lvl1pPr>
          </a:lstStyle>
          <a:p>
            <a:r>
              <a:rPr lang="en-US" sz="1733" dirty="0"/>
              <a:t>Basic Layout of the Application</a:t>
            </a:r>
          </a:p>
        </p:txBody>
      </p:sp>
      <p:sp>
        <p:nvSpPr>
          <p:cNvPr id="48" name="TextBox 60"/>
          <p:cNvSpPr txBox="1"/>
          <p:nvPr/>
        </p:nvSpPr>
        <p:spPr>
          <a:xfrm>
            <a:off x="30566432" y="31541403"/>
            <a:ext cx="8446700" cy="5232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defRPr sz="2100">
                <a:latin typeface="Arial"/>
                <a:ea typeface="Arial"/>
                <a:cs typeface="Arial"/>
                <a:sym typeface="Arial"/>
              </a:defRPr>
            </a:lvl1pPr>
          </a:lstStyle>
          <a:p>
            <a:r>
              <a:rPr sz="2800" b="1" dirty="0"/>
              <a:t>References</a:t>
            </a:r>
          </a:p>
        </p:txBody>
      </p:sp>
      <p:sp>
        <p:nvSpPr>
          <p:cNvPr id="49" name="TextBox 61"/>
          <p:cNvSpPr txBox="1"/>
          <p:nvPr/>
        </p:nvSpPr>
        <p:spPr>
          <a:xfrm>
            <a:off x="30566432" y="31995405"/>
            <a:ext cx="8446700" cy="4054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nchor="b">
            <a:spAutoFit/>
          </a:bodyPr>
          <a:lstStyle/>
          <a:p>
            <a:pPr>
              <a:lnSpc>
                <a:spcPct val="120000"/>
              </a:lnSpc>
              <a:spcBef>
                <a:spcPts val="800"/>
              </a:spcBef>
              <a:defRPr sz="1400">
                <a:latin typeface="Arial"/>
                <a:ea typeface="Arial"/>
                <a:cs typeface="Arial"/>
                <a:sym typeface="Arial"/>
              </a:defRPr>
            </a:pPr>
            <a:r>
              <a:rPr lang="en-US" sz="1867" dirty="0">
                <a:solidFill>
                  <a:srgbClr val="677B8C"/>
                </a:solidFill>
              </a:rPr>
              <a:t>AI was utilized responsibly throughout this project</a:t>
            </a:r>
            <a:endParaRPr sz="1867" dirty="0">
              <a:solidFill>
                <a:srgbClr val="677B8C"/>
              </a:solidFill>
            </a:endParaRPr>
          </a:p>
        </p:txBody>
      </p:sp>
      <p:sp>
        <p:nvSpPr>
          <p:cNvPr id="50" name="TextBox 37"/>
          <p:cNvSpPr txBox="1"/>
          <p:nvPr/>
        </p:nvSpPr>
        <p:spPr>
          <a:xfrm>
            <a:off x="20245876" y="1259753"/>
            <a:ext cx="4660802" cy="12456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p>
            <a:pPr>
              <a:lnSpc>
                <a:spcPct val="120000"/>
              </a:lnSpc>
              <a:spcBef>
                <a:spcPts val="1333"/>
              </a:spcBef>
              <a:defRPr sz="2100">
                <a:latin typeface="Arial"/>
                <a:ea typeface="Arial"/>
                <a:cs typeface="Arial"/>
                <a:sym typeface="Arial"/>
              </a:defRPr>
            </a:pPr>
            <a:r>
              <a:rPr lang="en-US" sz="2800" dirty="0"/>
              <a:t>Jordan Stuck,</a:t>
            </a:r>
          </a:p>
          <a:p>
            <a:pPr>
              <a:lnSpc>
                <a:spcPct val="120000"/>
              </a:lnSpc>
              <a:spcBef>
                <a:spcPts val="1333"/>
              </a:spcBef>
              <a:defRPr sz="2100">
                <a:latin typeface="Arial"/>
                <a:ea typeface="Arial"/>
                <a:cs typeface="Arial"/>
                <a:sym typeface="Arial"/>
              </a:defRPr>
            </a:pPr>
            <a:r>
              <a:rPr lang="en-US" sz="2800" dirty="0"/>
              <a:t>Dr. Nathaniel Lahn</a:t>
            </a:r>
            <a:endParaRPr sz="2800" dirty="0"/>
          </a:p>
        </p:txBody>
      </p:sp>
      <p:sp>
        <p:nvSpPr>
          <p:cNvPr id="5" name="TextBox 56">
            <a:extLst>
              <a:ext uri="{FF2B5EF4-FFF2-40B4-BE49-F238E27FC236}">
                <a16:creationId xmlns:a16="http://schemas.microsoft.com/office/drawing/2014/main" id="{D947F2FD-FDD7-9D59-8705-A1114C9E5B90}"/>
              </a:ext>
            </a:extLst>
          </p:cNvPr>
          <p:cNvSpPr txBox="1"/>
          <p:nvPr/>
        </p:nvSpPr>
        <p:spPr>
          <a:xfrm>
            <a:off x="2355684" y="29125800"/>
            <a:ext cx="12039601" cy="3590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lgn="ctr">
              <a:defRPr sz="1300">
                <a:solidFill>
                  <a:srgbClr val="344854"/>
                </a:solidFill>
                <a:latin typeface="Arial"/>
                <a:ea typeface="Arial"/>
                <a:cs typeface="Arial"/>
                <a:sym typeface="Arial"/>
              </a:defRPr>
            </a:lvl1pPr>
          </a:lstStyle>
          <a:p>
            <a:r>
              <a:rPr lang="en-US" sz="1733" dirty="0"/>
              <a:t>Image Displaying after user has dragged variable to a placeholder box</a:t>
            </a:r>
            <a:endParaRPr sz="1733" dirty="0"/>
          </a:p>
        </p:txBody>
      </p:sp>
      <p:pic>
        <p:nvPicPr>
          <p:cNvPr id="8" name="Picture 7" descr="A logo with a triangle and a blue and red background&#10;&#10;Description automatically generated">
            <a:extLst>
              <a:ext uri="{FF2B5EF4-FFF2-40B4-BE49-F238E27FC236}">
                <a16:creationId xmlns:a16="http://schemas.microsoft.com/office/drawing/2014/main" id="{9765DD94-0220-E421-644C-C4F3E09C80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96971" y="532623"/>
            <a:ext cx="3252661" cy="2699921"/>
          </a:xfrm>
          <a:prstGeom prst="rect">
            <a:avLst/>
          </a:prstGeom>
        </p:spPr>
      </p:pic>
      <p:sp>
        <p:nvSpPr>
          <p:cNvPr id="9" name="TextBox 47">
            <a:extLst>
              <a:ext uri="{FF2B5EF4-FFF2-40B4-BE49-F238E27FC236}">
                <a16:creationId xmlns:a16="http://schemas.microsoft.com/office/drawing/2014/main" id="{590C7C0F-656C-619A-15D4-881C06112952}"/>
              </a:ext>
            </a:extLst>
          </p:cNvPr>
          <p:cNvSpPr txBox="1"/>
          <p:nvPr/>
        </p:nvSpPr>
        <p:spPr>
          <a:xfrm>
            <a:off x="910406" y="29484809"/>
            <a:ext cx="13125324" cy="26301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lnSpc>
                <a:spcPct val="120000"/>
              </a:lnSpc>
              <a:defRPr sz="2100">
                <a:solidFill>
                  <a:srgbClr val="344854"/>
                </a:solidFill>
                <a:latin typeface="Arial"/>
                <a:ea typeface="Arial"/>
                <a:cs typeface="Arial"/>
                <a:sym typeface="Arial"/>
              </a:defRPr>
            </a:lvl1pPr>
          </a:lstStyle>
          <a:p>
            <a:r>
              <a:rPr lang="en-US" sz="2800" dirty="0"/>
              <a:t>Challenges for drag and drop:</a:t>
            </a:r>
          </a:p>
          <a:p>
            <a:pPr marL="457200" indent="-457200">
              <a:buFont typeface="Arial" panose="020B0604020202020204" pitchFamily="34" charset="0"/>
              <a:buChar char="•"/>
            </a:pPr>
            <a:r>
              <a:rPr lang="en-US" sz="2800" dirty="0"/>
              <a:t>Transfer rectangle from one panel to another</a:t>
            </a:r>
          </a:p>
          <a:p>
            <a:r>
              <a:rPr lang="en-US" sz="2800" dirty="0"/>
              <a:t>		Completed by making ‘parent’ panel with inner panels</a:t>
            </a:r>
          </a:p>
          <a:p>
            <a:pPr marL="342900" indent="-342900">
              <a:buFont typeface="Arial" panose="020B0604020202020204" pitchFamily="34" charset="0"/>
              <a:buChar char="•"/>
            </a:pPr>
            <a:r>
              <a:rPr lang="en-US" sz="2800" dirty="0"/>
              <a:t>Pasting contents of rectangle into code panel (right rectangle)</a:t>
            </a:r>
          </a:p>
          <a:p>
            <a:r>
              <a:rPr lang="en-US" sz="2800" dirty="0"/>
              <a:t>		I kept track of the location of mouse and the target rectangle</a:t>
            </a:r>
          </a:p>
        </p:txBody>
      </p:sp>
      <p:sp>
        <p:nvSpPr>
          <p:cNvPr id="13" name="TextBox 56">
            <a:extLst>
              <a:ext uri="{FF2B5EF4-FFF2-40B4-BE49-F238E27FC236}">
                <a16:creationId xmlns:a16="http://schemas.microsoft.com/office/drawing/2014/main" id="{A8842B80-5892-B5E7-814E-28FB84F80BF2}"/>
              </a:ext>
            </a:extLst>
          </p:cNvPr>
          <p:cNvSpPr txBox="1"/>
          <p:nvPr/>
        </p:nvSpPr>
        <p:spPr>
          <a:xfrm>
            <a:off x="16510031" y="10429682"/>
            <a:ext cx="12039601" cy="3590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lgn="ctr">
              <a:defRPr sz="1300">
                <a:solidFill>
                  <a:srgbClr val="344854"/>
                </a:solidFill>
                <a:latin typeface="Arial"/>
                <a:ea typeface="Arial"/>
                <a:cs typeface="Arial"/>
                <a:sym typeface="Arial"/>
              </a:defRPr>
            </a:lvl1pPr>
          </a:lstStyle>
          <a:p>
            <a:r>
              <a:rPr lang="en-US" sz="1733" dirty="0"/>
              <a:t>Image showing function dragged into placeholder</a:t>
            </a:r>
            <a:endParaRPr sz="1733" dirty="0"/>
          </a:p>
        </p:txBody>
      </p:sp>
      <p:sp>
        <p:nvSpPr>
          <p:cNvPr id="17" name="TextBox 56">
            <a:extLst>
              <a:ext uri="{FF2B5EF4-FFF2-40B4-BE49-F238E27FC236}">
                <a16:creationId xmlns:a16="http://schemas.microsoft.com/office/drawing/2014/main" id="{FD6AC764-F285-7B86-FBAB-62520A1BBFBC}"/>
              </a:ext>
            </a:extLst>
          </p:cNvPr>
          <p:cNvSpPr txBox="1"/>
          <p:nvPr/>
        </p:nvSpPr>
        <p:spPr>
          <a:xfrm>
            <a:off x="16510031" y="22067469"/>
            <a:ext cx="12039601" cy="3590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lgn="ctr">
              <a:defRPr sz="1300">
                <a:solidFill>
                  <a:srgbClr val="344854"/>
                </a:solidFill>
                <a:latin typeface="Arial"/>
                <a:ea typeface="Arial"/>
                <a:cs typeface="Arial"/>
                <a:sym typeface="Arial"/>
              </a:defRPr>
            </a:lvl1pPr>
          </a:lstStyle>
          <a:p>
            <a:r>
              <a:rPr lang="en-US" sz="1733" dirty="0"/>
              <a:t>Success Message</a:t>
            </a:r>
            <a:endParaRPr sz="1733" dirty="0"/>
          </a:p>
        </p:txBody>
      </p:sp>
      <p:sp>
        <p:nvSpPr>
          <p:cNvPr id="21" name="TextBox 56">
            <a:extLst>
              <a:ext uri="{FF2B5EF4-FFF2-40B4-BE49-F238E27FC236}">
                <a16:creationId xmlns:a16="http://schemas.microsoft.com/office/drawing/2014/main" id="{4396FB46-3BFE-B189-ADA9-6FAEB1C15C18}"/>
              </a:ext>
            </a:extLst>
          </p:cNvPr>
          <p:cNvSpPr txBox="1"/>
          <p:nvPr/>
        </p:nvSpPr>
        <p:spPr>
          <a:xfrm>
            <a:off x="16510031" y="29580107"/>
            <a:ext cx="12039601" cy="3590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lgn="ctr">
              <a:defRPr sz="1300">
                <a:solidFill>
                  <a:srgbClr val="344854"/>
                </a:solidFill>
                <a:latin typeface="Arial"/>
                <a:ea typeface="Arial"/>
                <a:cs typeface="Arial"/>
                <a:sym typeface="Arial"/>
              </a:defRPr>
            </a:lvl1pPr>
          </a:lstStyle>
          <a:p>
            <a:r>
              <a:rPr lang="en-US" sz="1733" dirty="0"/>
              <a:t>Error Message</a:t>
            </a:r>
            <a:endParaRPr sz="1733" dirty="0"/>
          </a:p>
        </p:txBody>
      </p:sp>
      <p:sp>
        <p:nvSpPr>
          <p:cNvPr id="22" name="TextBox 43">
            <a:extLst>
              <a:ext uri="{FF2B5EF4-FFF2-40B4-BE49-F238E27FC236}">
                <a16:creationId xmlns:a16="http://schemas.microsoft.com/office/drawing/2014/main" id="{70B539D5-9B5B-58F1-B239-97296B7152DE}"/>
              </a:ext>
            </a:extLst>
          </p:cNvPr>
          <p:cNvSpPr txBox="1"/>
          <p:nvPr/>
        </p:nvSpPr>
        <p:spPr>
          <a:xfrm>
            <a:off x="30894752" y="720279"/>
            <a:ext cx="12086044" cy="7902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defRPr sz="3400">
                <a:latin typeface="Arial"/>
                <a:ea typeface="Arial"/>
                <a:cs typeface="Arial"/>
                <a:sym typeface="Arial"/>
              </a:defRPr>
            </a:lvl1pPr>
          </a:lstStyle>
          <a:p>
            <a:r>
              <a:rPr lang="en-US" sz="4535" dirty="0"/>
              <a:t>How Can This Be Implemented?</a:t>
            </a:r>
            <a:endParaRPr sz="4535" dirty="0"/>
          </a:p>
        </p:txBody>
      </p:sp>
      <p:sp>
        <p:nvSpPr>
          <p:cNvPr id="23" name="TextBox 41">
            <a:extLst>
              <a:ext uri="{FF2B5EF4-FFF2-40B4-BE49-F238E27FC236}">
                <a16:creationId xmlns:a16="http://schemas.microsoft.com/office/drawing/2014/main" id="{0E33ABEE-3F80-072F-EC5F-BD72BDFC1E4B}"/>
              </a:ext>
            </a:extLst>
          </p:cNvPr>
          <p:cNvSpPr txBox="1"/>
          <p:nvPr/>
        </p:nvSpPr>
        <p:spPr>
          <a:xfrm>
            <a:off x="30894750" y="1598456"/>
            <a:ext cx="12086045" cy="57325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lnSpc>
                <a:spcPct val="120000"/>
              </a:lnSpc>
              <a:defRPr sz="2100">
                <a:solidFill>
                  <a:srgbClr val="344854"/>
                </a:solidFill>
                <a:latin typeface="Arial"/>
                <a:ea typeface="Arial"/>
                <a:cs typeface="Arial"/>
                <a:sym typeface="Arial"/>
              </a:defRPr>
            </a:lvl1pPr>
          </a:lstStyle>
          <a:p>
            <a:r>
              <a:rPr lang="en-US" sz="2800" dirty="0"/>
              <a:t>Professors will be able to:</a:t>
            </a:r>
          </a:p>
          <a:p>
            <a:pPr marL="457200" indent="-457200">
              <a:buFont typeface="Arial" panose="020B0604020202020204" pitchFamily="34" charset="0"/>
              <a:buChar char="•"/>
            </a:pPr>
            <a:r>
              <a:rPr lang="en-US" sz="2800" dirty="0"/>
              <a:t>Create their own problem sets based on format below</a:t>
            </a:r>
          </a:p>
          <a:p>
            <a:pPr marL="457200" indent="-457200">
              <a:buFont typeface="Arial" panose="020B0604020202020204" pitchFamily="34" charset="0"/>
              <a:buChar char="•"/>
            </a:pPr>
            <a:r>
              <a:rPr lang="en-US" sz="2800" dirty="0"/>
              <a:t>Provide problems containing:</a:t>
            </a:r>
          </a:p>
          <a:p>
            <a:r>
              <a:rPr lang="en-US" sz="2800" dirty="0"/>
              <a:t>		Wrapping class (including two “//_” for the student and test function) 			containing helper functions and </a:t>
            </a:r>
            <a:r>
              <a:rPr lang="en-US" sz="2800" dirty="0" err="1"/>
              <a:t>assertTest</a:t>
            </a:r>
            <a:r>
              <a:rPr lang="en-US" sz="2800" dirty="0"/>
              <a:t>. </a:t>
            </a:r>
          </a:p>
          <a:p>
            <a:r>
              <a:rPr lang="en-US" sz="2800" dirty="0"/>
              <a:t>		Function the student will modify (including “_” for student input)</a:t>
            </a:r>
          </a:p>
          <a:p>
            <a:r>
              <a:rPr lang="en-US" sz="2800" dirty="0"/>
              <a:t>		Test function</a:t>
            </a:r>
          </a:p>
          <a:p>
            <a:r>
              <a:rPr lang="en-US" sz="2800" dirty="0"/>
              <a:t>		Name of the function</a:t>
            </a:r>
          </a:p>
          <a:p>
            <a:r>
              <a:rPr lang="en-US" sz="2800" dirty="0"/>
              <a:t>		Name of the class</a:t>
            </a:r>
          </a:p>
          <a:p>
            <a:r>
              <a:rPr lang="en-US" sz="2800" dirty="0"/>
              <a:t>		Parameters/constants/primitives</a:t>
            </a:r>
          </a:p>
          <a:p>
            <a:r>
              <a:rPr lang="en-US" sz="2800" dirty="0"/>
              <a:t>		Problem number (Starting at 0)</a:t>
            </a:r>
          </a:p>
        </p:txBody>
      </p:sp>
      <p:sp>
        <p:nvSpPr>
          <p:cNvPr id="58" name="TextBox 56">
            <a:extLst>
              <a:ext uri="{FF2B5EF4-FFF2-40B4-BE49-F238E27FC236}">
                <a16:creationId xmlns:a16="http://schemas.microsoft.com/office/drawing/2014/main" id="{88257D73-CF32-BFEE-2E6E-00EE584A9756}"/>
              </a:ext>
            </a:extLst>
          </p:cNvPr>
          <p:cNvSpPr txBox="1"/>
          <p:nvPr/>
        </p:nvSpPr>
        <p:spPr>
          <a:xfrm>
            <a:off x="30566432" y="14298244"/>
            <a:ext cx="12039601" cy="3590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lgn="ctr">
              <a:defRPr sz="1300">
                <a:solidFill>
                  <a:srgbClr val="344854"/>
                </a:solidFill>
                <a:latin typeface="Arial"/>
                <a:ea typeface="Arial"/>
                <a:cs typeface="Arial"/>
                <a:sym typeface="Arial"/>
              </a:defRPr>
            </a:lvl1pPr>
          </a:lstStyle>
          <a:p>
            <a:r>
              <a:rPr lang="en-US" sz="1733" dirty="0"/>
              <a:t>Screenshot of Professor’s input</a:t>
            </a:r>
            <a:endParaRPr sz="1733" dirty="0"/>
          </a:p>
        </p:txBody>
      </p:sp>
      <p:sp>
        <p:nvSpPr>
          <p:cNvPr id="65" name="TextBox 56">
            <a:extLst>
              <a:ext uri="{FF2B5EF4-FFF2-40B4-BE49-F238E27FC236}">
                <a16:creationId xmlns:a16="http://schemas.microsoft.com/office/drawing/2014/main" id="{5CC17173-388F-3B93-4650-7489A1CA9709}"/>
              </a:ext>
            </a:extLst>
          </p:cNvPr>
          <p:cNvSpPr txBox="1"/>
          <p:nvPr/>
        </p:nvSpPr>
        <p:spPr>
          <a:xfrm>
            <a:off x="30755862" y="23283881"/>
            <a:ext cx="12039601" cy="3590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lgn="ctr">
              <a:defRPr sz="1300">
                <a:solidFill>
                  <a:srgbClr val="344854"/>
                </a:solidFill>
                <a:latin typeface="Arial"/>
                <a:ea typeface="Arial"/>
                <a:cs typeface="Arial"/>
                <a:sym typeface="Arial"/>
              </a:defRPr>
            </a:lvl1pPr>
          </a:lstStyle>
          <a:p>
            <a:r>
              <a:rPr lang="en-US" sz="1733" dirty="0"/>
              <a:t>Image of formatted solution </a:t>
            </a:r>
            <a:endParaRPr sz="1733" dirty="0"/>
          </a:p>
        </p:txBody>
      </p:sp>
      <p:sp>
        <p:nvSpPr>
          <p:cNvPr id="69" name="TextBox 56">
            <a:extLst>
              <a:ext uri="{FF2B5EF4-FFF2-40B4-BE49-F238E27FC236}">
                <a16:creationId xmlns:a16="http://schemas.microsoft.com/office/drawing/2014/main" id="{1E25891F-AD93-A177-45EC-75E6D59FFFF3}"/>
              </a:ext>
            </a:extLst>
          </p:cNvPr>
          <p:cNvSpPr txBox="1"/>
          <p:nvPr/>
        </p:nvSpPr>
        <p:spPr>
          <a:xfrm>
            <a:off x="30755861" y="29387409"/>
            <a:ext cx="12039601" cy="3590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0959" rIns="60959">
            <a:spAutoFit/>
          </a:bodyPr>
          <a:lstStyle>
            <a:lvl1pPr algn="ctr">
              <a:defRPr sz="1300">
                <a:solidFill>
                  <a:srgbClr val="344854"/>
                </a:solidFill>
                <a:latin typeface="Arial"/>
                <a:ea typeface="Arial"/>
                <a:cs typeface="Arial"/>
                <a:sym typeface="Arial"/>
              </a:defRPr>
            </a:lvl1pPr>
          </a:lstStyle>
          <a:p>
            <a:r>
              <a:rPr lang="en-US" sz="1733" dirty="0"/>
              <a:t>Image of formatted solution with errors</a:t>
            </a:r>
            <a:endParaRPr sz="1733" dirty="0"/>
          </a:p>
        </p:txBody>
      </p:sp>
      <p:sp>
        <p:nvSpPr>
          <p:cNvPr id="70" name="TextBox 53">
            <a:extLst>
              <a:ext uri="{FF2B5EF4-FFF2-40B4-BE49-F238E27FC236}">
                <a16:creationId xmlns:a16="http://schemas.microsoft.com/office/drawing/2014/main" id="{7DC96CAA-BAFA-5DD1-CF43-68B0A845FE7B}"/>
              </a:ext>
            </a:extLst>
          </p:cNvPr>
          <p:cNvSpPr txBox="1"/>
          <p:nvPr/>
        </p:nvSpPr>
        <p:spPr>
          <a:xfrm>
            <a:off x="30570529" y="29838499"/>
            <a:ext cx="12410265" cy="15960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lnSpc>
                <a:spcPct val="120000"/>
              </a:lnSpc>
              <a:defRPr sz="2100">
                <a:solidFill>
                  <a:srgbClr val="344854"/>
                </a:solidFill>
                <a:latin typeface="Arial"/>
                <a:ea typeface="Arial"/>
                <a:cs typeface="Arial"/>
                <a:sym typeface="Arial"/>
              </a:defRPr>
            </a:lvl1pPr>
          </a:lstStyle>
          <a:p>
            <a:r>
              <a:rPr lang="en-US" sz="2800" dirty="0"/>
              <a:t>Challenges with formatting:</a:t>
            </a:r>
          </a:p>
          <a:p>
            <a:pPr marL="457200" indent="-457200">
              <a:buFont typeface="Arial" panose="020B0604020202020204" pitchFamily="34" charset="0"/>
              <a:buChar char="•"/>
            </a:pPr>
            <a:r>
              <a:rPr lang="en-US" sz="2800" dirty="0"/>
              <a:t>Wrapping text in the code panel</a:t>
            </a:r>
          </a:p>
          <a:p>
            <a:pPr marL="457200" indent="-457200">
              <a:buFont typeface="Arial" panose="020B0604020202020204" pitchFamily="34" charset="0"/>
              <a:buChar char="•"/>
            </a:pPr>
            <a:r>
              <a:rPr lang="en-US" sz="2800" dirty="0"/>
              <a:t>Refactoring code based on formatting</a:t>
            </a:r>
          </a:p>
        </p:txBody>
      </p:sp>
      <p:sp>
        <p:nvSpPr>
          <p:cNvPr id="71" name="TextBox 47">
            <a:extLst>
              <a:ext uri="{FF2B5EF4-FFF2-40B4-BE49-F238E27FC236}">
                <a16:creationId xmlns:a16="http://schemas.microsoft.com/office/drawing/2014/main" id="{6CECE4B0-FB18-084E-BF79-6B569465FD4A}"/>
              </a:ext>
            </a:extLst>
          </p:cNvPr>
          <p:cNvSpPr txBox="1"/>
          <p:nvPr/>
        </p:nvSpPr>
        <p:spPr>
          <a:xfrm>
            <a:off x="17645203" y="30001874"/>
            <a:ext cx="9862148" cy="21130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lnSpc>
                <a:spcPct val="120000"/>
              </a:lnSpc>
              <a:defRPr sz="2100">
                <a:solidFill>
                  <a:srgbClr val="344854"/>
                </a:solidFill>
                <a:latin typeface="Arial"/>
                <a:ea typeface="Arial"/>
                <a:cs typeface="Arial"/>
                <a:sym typeface="Arial"/>
              </a:defRPr>
            </a:lvl1pPr>
          </a:lstStyle>
          <a:p>
            <a:r>
              <a:rPr lang="en-US" sz="2800" dirty="0"/>
              <a:t>Use of AI during this project:</a:t>
            </a:r>
          </a:p>
          <a:p>
            <a:pPr marL="457200" indent="-457200">
              <a:buFont typeface="Arial" panose="020B0604020202020204" pitchFamily="34" charset="0"/>
              <a:buChar char="•"/>
            </a:pPr>
            <a:r>
              <a:rPr lang="en-US" sz="2800" dirty="0"/>
              <a:t>Explored the Swing library using AI</a:t>
            </a:r>
          </a:p>
          <a:p>
            <a:pPr marL="457200" indent="-457200">
              <a:buFont typeface="Arial" panose="020B0604020202020204" pitchFamily="34" charset="0"/>
              <a:buChar char="•"/>
            </a:pPr>
            <a:r>
              <a:rPr lang="en-US" sz="2800" dirty="0"/>
              <a:t>Debugged code using AI</a:t>
            </a:r>
          </a:p>
          <a:p>
            <a:pPr marL="457200" indent="-457200">
              <a:buFont typeface="Arial" panose="020B0604020202020204" pitchFamily="34" charset="0"/>
              <a:buChar char="•"/>
            </a:pPr>
            <a:r>
              <a:rPr lang="en-US" sz="2800" dirty="0"/>
              <a:t>Discovered pop up message functionality using AI</a:t>
            </a:r>
          </a:p>
        </p:txBody>
      </p:sp>
      <p:pic>
        <p:nvPicPr>
          <p:cNvPr id="32" name="Picture 31">
            <a:extLst>
              <a:ext uri="{FF2B5EF4-FFF2-40B4-BE49-F238E27FC236}">
                <a16:creationId xmlns:a16="http://schemas.microsoft.com/office/drawing/2014/main" id="{643CA190-CAE9-94AD-4D50-D01554BB1208}"/>
              </a:ext>
            </a:extLst>
          </p:cNvPr>
          <p:cNvPicPr>
            <a:picLocks noChangeAspect="1"/>
          </p:cNvPicPr>
          <p:nvPr/>
        </p:nvPicPr>
        <p:blipFill>
          <a:blip r:embed="rId3"/>
          <a:stretch>
            <a:fillRect/>
          </a:stretch>
        </p:blipFill>
        <p:spPr>
          <a:xfrm>
            <a:off x="358324" y="15827539"/>
            <a:ext cx="8248273" cy="6224003"/>
          </a:xfrm>
          <a:prstGeom prst="rect">
            <a:avLst/>
          </a:prstGeom>
        </p:spPr>
      </p:pic>
      <p:pic>
        <p:nvPicPr>
          <p:cNvPr id="40" name="Picture 39">
            <a:extLst>
              <a:ext uri="{FF2B5EF4-FFF2-40B4-BE49-F238E27FC236}">
                <a16:creationId xmlns:a16="http://schemas.microsoft.com/office/drawing/2014/main" id="{B9E51148-A880-DB07-0D42-6C8CD19DC7EE}"/>
              </a:ext>
            </a:extLst>
          </p:cNvPr>
          <p:cNvPicPr>
            <a:picLocks noChangeAspect="1"/>
          </p:cNvPicPr>
          <p:nvPr/>
        </p:nvPicPr>
        <p:blipFill>
          <a:blip r:embed="rId4"/>
          <a:stretch>
            <a:fillRect/>
          </a:stretch>
        </p:blipFill>
        <p:spPr>
          <a:xfrm>
            <a:off x="8798439" y="15811614"/>
            <a:ext cx="8248273" cy="6255855"/>
          </a:xfrm>
          <a:prstGeom prst="rect">
            <a:avLst/>
          </a:prstGeom>
        </p:spPr>
      </p:pic>
      <p:pic>
        <p:nvPicPr>
          <p:cNvPr id="45" name="Picture 44" descr="A screenshot of a computer&#10;&#10;AI-generated content may be incorrect.">
            <a:extLst>
              <a:ext uri="{FF2B5EF4-FFF2-40B4-BE49-F238E27FC236}">
                <a16:creationId xmlns:a16="http://schemas.microsoft.com/office/drawing/2014/main" id="{1C572347-E65A-9654-4409-40B355A2A3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7142" y="23004834"/>
            <a:ext cx="8299455" cy="5941462"/>
          </a:xfrm>
          <a:prstGeom prst="rect">
            <a:avLst/>
          </a:prstGeom>
        </p:spPr>
      </p:pic>
      <p:sp>
        <p:nvSpPr>
          <p:cNvPr id="52" name="TextBox 39">
            <a:extLst>
              <a:ext uri="{FF2B5EF4-FFF2-40B4-BE49-F238E27FC236}">
                <a16:creationId xmlns:a16="http://schemas.microsoft.com/office/drawing/2014/main" id="{9B5DEF88-D3D4-5C12-D675-44437ABEC418}"/>
              </a:ext>
            </a:extLst>
          </p:cNvPr>
          <p:cNvSpPr txBox="1"/>
          <p:nvPr/>
        </p:nvSpPr>
        <p:spPr>
          <a:xfrm>
            <a:off x="910405" y="8706937"/>
            <a:ext cx="13125324" cy="5618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0959" rIns="60959">
            <a:spAutoFit/>
          </a:bodyPr>
          <a:lstStyle>
            <a:lvl1pPr>
              <a:lnSpc>
                <a:spcPct val="120000"/>
              </a:lnSpc>
              <a:defRPr sz="2100">
                <a:solidFill>
                  <a:srgbClr val="344854"/>
                </a:solidFill>
                <a:latin typeface="Arial"/>
                <a:ea typeface="Arial"/>
                <a:cs typeface="Arial"/>
                <a:sym typeface="Arial"/>
              </a:defRPr>
            </a:lvl1pPr>
          </a:lstStyle>
          <a:p>
            <a:endParaRPr lang="en-US" sz="2800" dirty="0"/>
          </a:p>
        </p:txBody>
      </p:sp>
      <p:pic>
        <p:nvPicPr>
          <p:cNvPr id="62" name="Picture 61">
            <a:extLst>
              <a:ext uri="{FF2B5EF4-FFF2-40B4-BE49-F238E27FC236}">
                <a16:creationId xmlns:a16="http://schemas.microsoft.com/office/drawing/2014/main" id="{2F982FB5-7E9A-6EF0-7D33-04F4914E86D3}"/>
              </a:ext>
            </a:extLst>
          </p:cNvPr>
          <p:cNvPicPr>
            <a:picLocks noChangeAspect="1"/>
          </p:cNvPicPr>
          <p:nvPr/>
        </p:nvPicPr>
        <p:blipFill>
          <a:blip r:embed="rId6"/>
          <a:stretch>
            <a:fillRect/>
          </a:stretch>
        </p:blipFill>
        <p:spPr>
          <a:xfrm>
            <a:off x="17932841" y="15058628"/>
            <a:ext cx="9193979" cy="6935480"/>
          </a:xfrm>
          <a:prstGeom prst="rect">
            <a:avLst/>
          </a:prstGeom>
        </p:spPr>
      </p:pic>
      <p:pic>
        <p:nvPicPr>
          <p:cNvPr id="64" name="Picture 63">
            <a:extLst>
              <a:ext uri="{FF2B5EF4-FFF2-40B4-BE49-F238E27FC236}">
                <a16:creationId xmlns:a16="http://schemas.microsoft.com/office/drawing/2014/main" id="{CF1B4BDD-A092-8239-1BAD-951719FE9BDA}"/>
              </a:ext>
            </a:extLst>
          </p:cNvPr>
          <p:cNvPicPr>
            <a:picLocks noChangeAspect="1"/>
          </p:cNvPicPr>
          <p:nvPr/>
        </p:nvPicPr>
        <p:blipFill>
          <a:blip r:embed="rId7"/>
          <a:stretch>
            <a:fillRect/>
          </a:stretch>
        </p:blipFill>
        <p:spPr>
          <a:xfrm>
            <a:off x="17821282" y="22514879"/>
            <a:ext cx="9417104" cy="7065228"/>
          </a:xfrm>
          <a:prstGeom prst="rect">
            <a:avLst/>
          </a:prstGeom>
        </p:spPr>
      </p:pic>
      <p:pic>
        <p:nvPicPr>
          <p:cNvPr id="75" name="Picture 74">
            <a:extLst>
              <a:ext uri="{FF2B5EF4-FFF2-40B4-BE49-F238E27FC236}">
                <a16:creationId xmlns:a16="http://schemas.microsoft.com/office/drawing/2014/main" id="{69CF0C05-F1EB-838C-BEF7-6DA846B916A9}"/>
              </a:ext>
            </a:extLst>
          </p:cNvPr>
          <p:cNvPicPr>
            <a:picLocks noChangeAspect="1"/>
          </p:cNvPicPr>
          <p:nvPr/>
        </p:nvPicPr>
        <p:blipFill>
          <a:blip r:embed="rId8"/>
          <a:stretch>
            <a:fillRect/>
          </a:stretch>
        </p:blipFill>
        <p:spPr>
          <a:xfrm>
            <a:off x="32892700" y="7266723"/>
            <a:ext cx="8090144" cy="7043935"/>
          </a:xfrm>
          <a:prstGeom prst="rect">
            <a:avLst/>
          </a:prstGeom>
        </p:spPr>
      </p:pic>
      <p:pic>
        <p:nvPicPr>
          <p:cNvPr id="77" name="Picture 76">
            <a:extLst>
              <a:ext uri="{FF2B5EF4-FFF2-40B4-BE49-F238E27FC236}">
                <a16:creationId xmlns:a16="http://schemas.microsoft.com/office/drawing/2014/main" id="{0C3067AE-39CB-DDF7-D852-3DE412D80424}"/>
              </a:ext>
            </a:extLst>
          </p:cNvPr>
          <p:cNvPicPr>
            <a:picLocks noChangeAspect="1"/>
          </p:cNvPicPr>
          <p:nvPr/>
        </p:nvPicPr>
        <p:blipFill>
          <a:blip r:embed="rId9"/>
          <a:stretch>
            <a:fillRect/>
          </a:stretch>
        </p:blipFill>
        <p:spPr>
          <a:xfrm>
            <a:off x="33130207" y="17571585"/>
            <a:ext cx="7615129" cy="5722979"/>
          </a:xfrm>
          <a:prstGeom prst="rect">
            <a:avLst/>
          </a:prstGeom>
        </p:spPr>
      </p:pic>
      <p:pic>
        <p:nvPicPr>
          <p:cNvPr id="79" name="Picture 78">
            <a:extLst>
              <a:ext uri="{FF2B5EF4-FFF2-40B4-BE49-F238E27FC236}">
                <a16:creationId xmlns:a16="http://schemas.microsoft.com/office/drawing/2014/main" id="{CB50A3C1-FE79-3B25-D6C9-76E9AD6A5486}"/>
              </a:ext>
            </a:extLst>
          </p:cNvPr>
          <p:cNvPicPr>
            <a:picLocks noChangeAspect="1"/>
          </p:cNvPicPr>
          <p:nvPr/>
        </p:nvPicPr>
        <p:blipFill>
          <a:blip r:embed="rId10"/>
          <a:stretch>
            <a:fillRect/>
          </a:stretch>
        </p:blipFill>
        <p:spPr>
          <a:xfrm>
            <a:off x="33130207" y="23637571"/>
            <a:ext cx="7698015" cy="5847238"/>
          </a:xfrm>
          <a:prstGeom prst="rect">
            <a:avLst/>
          </a:prstGeom>
        </p:spPr>
      </p:pic>
      <p:pic>
        <p:nvPicPr>
          <p:cNvPr id="81" name="Picture 80">
            <a:extLst>
              <a:ext uri="{FF2B5EF4-FFF2-40B4-BE49-F238E27FC236}">
                <a16:creationId xmlns:a16="http://schemas.microsoft.com/office/drawing/2014/main" id="{DD5FDA0A-41A5-E6D0-1B79-320A7B2F4D0A}"/>
              </a:ext>
            </a:extLst>
          </p:cNvPr>
          <p:cNvPicPr>
            <a:picLocks noChangeAspect="1"/>
          </p:cNvPicPr>
          <p:nvPr/>
        </p:nvPicPr>
        <p:blipFill>
          <a:blip r:embed="rId11"/>
          <a:stretch>
            <a:fillRect/>
          </a:stretch>
        </p:blipFill>
        <p:spPr>
          <a:xfrm>
            <a:off x="8798439" y="22690442"/>
            <a:ext cx="8324185" cy="6255854"/>
          </a:xfrm>
          <a:prstGeom prst="rect">
            <a:avLst/>
          </a:prstGeom>
        </p:spPr>
      </p:pic>
      <p:pic>
        <p:nvPicPr>
          <p:cNvPr id="83" name="Picture 82">
            <a:extLst>
              <a:ext uri="{FF2B5EF4-FFF2-40B4-BE49-F238E27FC236}">
                <a16:creationId xmlns:a16="http://schemas.microsoft.com/office/drawing/2014/main" id="{0B1CD53B-8FB8-6441-340E-42DA06A807A5}"/>
              </a:ext>
            </a:extLst>
          </p:cNvPr>
          <p:cNvPicPr>
            <a:picLocks noChangeAspect="1"/>
          </p:cNvPicPr>
          <p:nvPr/>
        </p:nvPicPr>
        <p:blipFill>
          <a:blip r:embed="rId12"/>
          <a:stretch>
            <a:fillRect/>
          </a:stretch>
        </p:blipFill>
        <p:spPr>
          <a:xfrm>
            <a:off x="18807137" y="4813255"/>
            <a:ext cx="7445385" cy="5616427"/>
          </a:xfrm>
          <a:prstGeom prst="rect">
            <a:avLst/>
          </a:prstGeom>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326532"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326532"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326532"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326532"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5593</TotalTime>
  <Words>488</Words>
  <Application>Microsoft Office PowerPoint</Application>
  <PresentationFormat>Custom</PresentationFormat>
  <Paragraphs>60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Lahn, Nathaniel</dc:creator>
  <cp:keywords/>
  <dc:description/>
  <cp:lastModifiedBy>Stuck, Jordan</cp:lastModifiedBy>
  <cp:revision>31</cp:revision>
  <cp:lastPrinted>2025-04-25T17:44:28Z</cp:lastPrinted>
  <dcterms:modified xsi:type="dcterms:W3CDTF">2025-04-25T18:58:04Z</dcterms:modified>
  <cp:category/>
</cp:coreProperties>
</file>