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43891200" cy="32918400"/>
  <p:notesSz cx="9601200" cy="7315200"/>
  <p:defaultTextStyle>
    <a:defPPr>
      <a:defRPr lang="en-US"/>
    </a:defPPr>
    <a:lvl1pPr algn="l" rtl="0" eaLnBrk="0" fontAlgn="base" hangingPunct="0">
      <a:spcBef>
        <a:spcPct val="0"/>
      </a:spcBef>
      <a:spcAft>
        <a:spcPct val="0"/>
      </a:spcAft>
      <a:defRPr sz="3965" b="1" kern="1200">
        <a:solidFill>
          <a:srgbClr val="003399"/>
        </a:solidFill>
        <a:latin typeface="Arial" panose="020B0604020202020204" pitchFamily="34" charset="0"/>
        <a:ea typeface="+mn-ea"/>
        <a:cs typeface="+mn-cs"/>
      </a:defRPr>
    </a:lvl1pPr>
    <a:lvl2pPr marL="453686" indent="79627" algn="l" rtl="0" eaLnBrk="0" fontAlgn="base" hangingPunct="0">
      <a:spcBef>
        <a:spcPct val="0"/>
      </a:spcBef>
      <a:spcAft>
        <a:spcPct val="0"/>
      </a:spcAft>
      <a:defRPr sz="3965" b="1" kern="1200">
        <a:solidFill>
          <a:srgbClr val="003399"/>
        </a:solidFill>
        <a:latin typeface="Arial" panose="020B0604020202020204" pitchFamily="34" charset="0"/>
        <a:ea typeface="+mn-ea"/>
        <a:cs typeface="+mn-cs"/>
      </a:defRPr>
    </a:lvl2pPr>
    <a:lvl3pPr marL="907372" indent="159253" algn="l" rtl="0" eaLnBrk="0" fontAlgn="base" hangingPunct="0">
      <a:spcBef>
        <a:spcPct val="0"/>
      </a:spcBef>
      <a:spcAft>
        <a:spcPct val="0"/>
      </a:spcAft>
      <a:defRPr sz="3965" b="1" kern="1200">
        <a:solidFill>
          <a:srgbClr val="003399"/>
        </a:solidFill>
        <a:latin typeface="Arial" panose="020B0604020202020204" pitchFamily="34" charset="0"/>
        <a:ea typeface="+mn-ea"/>
        <a:cs typeface="+mn-cs"/>
      </a:defRPr>
    </a:lvl3pPr>
    <a:lvl4pPr marL="1362908" indent="237027" algn="l" rtl="0" eaLnBrk="0" fontAlgn="base" hangingPunct="0">
      <a:spcBef>
        <a:spcPct val="0"/>
      </a:spcBef>
      <a:spcAft>
        <a:spcPct val="0"/>
      </a:spcAft>
      <a:defRPr sz="3965" b="1" kern="1200">
        <a:solidFill>
          <a:srgbClr val="003399"/>
        </a:solidFill>
        <a:latin typeface="Arial" panose="020B0604020202020204" pitchFamily="34" charset="0"/>
        <a:ea typeface="+mn-ea"/>
        <a:cs typeface="+mn-cs"/>
      </a:defRPr>
    </a:lvl4pPr>
    <a:lvl5pPr marL="1816597" indent="316655" algn="l" rtl="0" eaLnBrk="0" fontAlgn="base" hangingPunct="0">
      <a:spcBef>
        <a:spcPct val="0"/>
      </a:spcBef>
      <a:spcAft>
        <a:spcPct val="0"/>
      </a:spcAft>
      <a:defRPr sz="3965" b="1" kern="1200">
        <a:solidFill>
          <a:srgbClr val="003399"/>
        </a:solidFill>
        <a:latin typeface="Arial" panose="020B0604020202020204" pitchFamily="34" charset="0"/>
        <a:ea typeface="+mn-ea"/>
        <a:cs typeface="+mn-cs"/>
      </a:defRPr>
    </a:lvl5pPr>
    <a:lvl6pPr marL="2666562" algn="l" defTabSz="1066625" rtl="0" eaLnBrk="1" latinLnBrk="0" hangingPunct="1">
      <a:defRPr sz="3965" b="1" kern="1200">
        <a:solidFill>
          <a:srgbClr val="003399"/>
        </a:solidFill>
        <a:latin typeface="Arial" panose="020B0604020202020204" pitchFamily="34" charset="0"/>
        <a:ea typeface="+mn-ea"/>
        <a:cs typeface="+mn-cs"/>
      </a:defRPr>
    </a:lvl6pPr>
    <a:lvl7pPr marL="3199874" algn="l" defTabSz="1066625" rtl="0" eaLnBrk="1" latinLnBrk="0" hangingPunct="1">
      <a:defRPr sz="3965" b="1" kern="1200">
        <a:solidFill>
          <a:srgbClr val="003399"/>
        </a:solidFill>
        <a:latin typeface="Arial" panose="020B0604020202020204" pitchFamily="34" charset="0"/>
        <a:ea typeface="+mn-ea"/>
        <a:cs typeface="+mn-cs"/>
      </a:defRPr>
    </a:lvl7pPr>
    <a:lvl8pPr marL="3733186" algn="l" defTabSz="1066625" rtl="0" eaLnBrk="1" latinLnBrk="0" hangingPunct="1">
      <a:defRPr sz="3965" b="1" kern="1200">
        <a:solidFill>
          <a:srgbClr val="003399"/>
        </a:solidFill>
        <a:latin typeface="Arial" panose="020B0604020202020204" pitchFamily="34" charset="0"/>
        <a:ea typeface="+mn-ea"/>
        <a:cs typeface="+mn-cs"/>
      </a:defRPr>
    </a:lvl8pPr>
    <a:lvl9pPr marL="4266499" algn="l" defTabSz="1066625" rtl="0" eaLnBrk="1" latinLnBrk="0" hangingPunct="1">
      <a:defRPr sz="3965" b="1" kern="1200">
        <a:solidFill>
          <a:srgbClr val="003399"/>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404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7E98898-43B1-C093-1AF9-869349B780B2}" name="Hedrick, Valisa" initials="VH" userId="S::vrespres@vt.edu::f3bdea21-ca23-42f3-ae11-7e348d9e044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BDC6"/>
    <a:srgbClr val="E9B8AE"/>
    <a:srgbClr val="780433"/>
    <a:srgbClr val="F64E02"/>
    <a:srgbClr val="FFFFFF"/>
    <a:srgbClr val="F48E44"/>
    <a:srgbClr val="ECECEC"/>
    <a:srgbClr val="4F9756"/>
    <a:srgbClr val="3C89CE"/>
    <a:srgbClr val="B6DF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B29A26-F50A-42C3-884E-88D4053A37BA}" v="36" dt="2025-03-30T18:36:55.5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7521" autoAdjust="0"/>
  </p:normalViewPr>
  <p:slideViewPr>
    <p:cSldViewPr>
      <p:cViewPr>
        <p:scale>
          <a:sx n="14" d="100"/>
          <a:sy n="14" d="100"/>
        </p:scale>
        <p:origin x="556" y="-80"/>
      </p:cViewPr>
      <p:guideLst>
        <p:guide orient="horz" pos="10368"/>
        <p:guide pos="140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150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microsoft.com/office/2018/10/relationships/authors" Target="author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h Ellis" userId="e0f3eec0c9bc5bf3" providerId="LiveId" clId="{70B29A26-F50A-42C3-884E-88D4053A37BA}"/>
    <pc:docChg chg="modSld modMainMaster modNotesMaster">
      <pc:chgData name="Leah Ellis" userId="e0f3eec0c9bc5bf3" providerId="LiveId" clId="{70B29A26-F50A-42C3-884E-88D4053A37BA}" dt="2025-03-30T18:38:30.670" v="86" actId="1076"/>
      <pc:docMkLst>
        <pc:docMk/>
      </pc:docMkLst>
      <pc:sldChg chg="delSp modSp mod modNotes">
        <pc:chgData name="Leah Ellis" userId="e0f3eec0c9bc5bf3" providerId="LiveId" clId="{70B29A26-F50A-42C3-884E-88D4053A37BA}" dt="2025-03-30T18:38:30.670" v="86" actId="1076"/>
        <pc:sldMkLst>
          <pc:docMk/>
          <pc:sldMk cId="0" sldId="256"/>
        </pc:sldMkLst>
        <pc:spChg chg="mod">
          <ac:chgData name="Leah Ellis" userId="e0f3eec0c9bc5bf3" providerId="LiveId" clId="{70B29A26-F50A-42C3-884E-88D4053A37BA}" dt="2025-03-30T18:35:15.151" v="37" actId="1076"/>
          <ac:spMkLst>
            <pc:docMk/>
            <pc:sldMk cId="0" sldId="256"/>
            <ac:spMk id="2" creationId="{51BC470F-32AD-30FA-7862-31662795E6D5}"/>
          </ac:spMkLst>
        </pc:spChg>
        <pc:spChg chg="mod">
          <ac:chgData name="Leah Ellis" userId="e0f3eec0c9bc5bf3" providerId="LiveId" clId="{70B29A26-F50A-42C3-884E-88D4053A37BA}" dt="2025-03-30T18:37:18.081" v="63" actId="255"/>
          <ac:spMkLst>
            <pc:docMk/>
            <pc:sldMk cId="0" sldId="256"/>
            <ac:spMk id="3" creationId="{38401657-0D0A-D0FE-3BF3-EF218FBEEB70}"/>
          </ac:spMkLst>
        </pc:spChg>
        <pc:spChg chg="mod">
          <ac:chgData name="Leah Ellis" userId="e0f3eec0c9bc5bf3" providerId="LiveId" clId="{70B29A26-F50A-42C3-884E-88D4053A37BA}" dt="2025-03-30T18:32:45.866" v="6" actId="1076"/>
          <ac:spMkLst>
            <pc:docMk/>
            <pc:sldMk cId="0" sldId="256"/>
            <ac:spMk id="4" creationId="{4DD25E80-37A0-70A8-38F6-D15C8BDD3878}"/>
          </ac:spMkLst>
        </pc:spChg>
        <pc:spChg chg="mod">
          <ac:chgData name="Leah Ellis" userId="e0f3eec0c9bc5bf3" providerId="LiveId" clId="{70B29A26-F50A-42C3-884E-88D4053A37BA}" dt="2025-03-30T18:36:55.574" v="61" actId="1076"/>
          <ac:spMkLst>
            <pc:docMk/>
            <pc:sldMk cId="0" sldId="256"/>
            <ac:spMk id="8" creationId="{860EC45C-98DF-ACE1-B4FA-D023E3D2FFE4}"/>
          </ac:spMkLst>
        </pc:spChg>
        <pc:spChg chg="mod">
          <ac:chgData name="Leah Ellis" userId="e0f3eec0c9bc5bf3" providerId="LiveId" clId="{70B29A26-F50A-42C3-884E-88D4053A37BA}" dt="2025-03-30T18:37:29.454" v="65" actId="255"/>
          <ac:spMkLst>
            <pc:docMk/>
            <pc:sldMk cId="0" sldId="256"/>
            <ac:spMk id="11" creationId="{B31AC34C-DCA9-FE88-55DD-1D4BA4BEE909}"/>
          </ac:spMkLst>
        </pc:spChg>
        <pc:spChg chg="mod">
          <ac:chgData name="Leah Ellis" userId="e0f3eec0c9bc5bf3" providerId="LiveId" clId="{70B29A26-F50A-42C3-884E-88D4053A37BA}" dt="2025-03-30T18:33:02.362" v="11" actId="1076"/>
          <ac:spMkLst>
            <pc:docMk/>
            <pc:sldMk cId="0" sldId="256"/>
            <ac:spMk id="12" creationId="{64A7BF58-9B2C-0112-FC76-57B47B7E5D79}"/>
          </ac:spMkLst>
        </pc:spChg>
        <pc:spChg chg="mod">
          <ac:chgData name="Leah Ellis" userId="e0f3eec0c9bc5bf3" providerId="LiveId" clId="{70B29A26-F50A-42C3-884E-88D4053A37BA}" dt="2025-03-30T18:35:22.372" v="39" actId="1076"/>
          <ac:spMkLst>
            <pc:docMk/>
            <pc:sldMk cId="0" sldId="256"/>
            <ac:spMk id="13" creationId="{B5F055CE-D1D9-804D-40E0-532A1FAC1926}"/>
          </ac:spMkLst>
        </pc:spChg>
        <pc:spChg chg="mod">
          <ac:chgData name="Leah Ellis" userId="e0f3eec0c9bc5bf3" providerId="LiveId" clId="{70B29A26-F50A-42C3-884E-88D4053A37BA}" dt="2025-03-30T18:37:57.753" v="75" actId="1035"/>
          <ac:spMkLst>
            <pc:docMk/>
            <pc:sldMk cId="0" sldId="256"/>
            <ac:spMk id="14" creationId="{9B53114E-7489-DAAB-097F-F8960192D6A5}"/>
          </ac:spMkLst>
        </pc:spChg>
        <pc:spChg chg="del">
          <ac:chgData name="Leah Ellis" userId="e0f3eec0c9bc5bf3" providerId="LiveId" clId="{70B29A26-F50A-42C3-884E-88D4053A37BA}" dt="2025-03-30T18:31:39.022" v="1" actId="478"/>
          <ac:spMkLst>
            <pc:docMk/>
            <pc:sldMk cId="0" sldId="256"/>
            <ac:spMk id="16" creationId="{2DD5FE2D-133E-54E5-A74B-67C0138EA3FD}"/>
          </ac:spMkLst>
        </pc:spChg>
        <pc:spChg chg="mod">
          <ac:chgData name="Leah Ellis" userId="e0f3eec0c9bc5bf3" providerId="LiveId" clId="{70B29A26-F50A-42C3-884E-88D4053A37BA}" dt="2025-03-30T18:38:30.670" v="86" actId="1076"/>
          <ac:spMkLst>
            <pc:docMk/>
            <pc:sldMk cId="0" sldId="256"/>
            <ac:spMk id="17" creationId="{A38519FA-5E9E-62CA-5211-B2D9AD350BE3}"/>
          </ac:spMkLst>
        </pc:spChg>
        <pc:spChg chg="mod">
          <ac:chgData name="Leah Ellis" userId="e0f3eec0c9bc5bf3" providerId="LiveId" clId="{70B29A26-F50A-42C3-884E-88D4053A37BA}" dt="2025-03-30T18:38:18.909" v="85" actId="1076"/>
          <ac:spMkLst>
            <pc:docMk/>
            <pc:sldMk cId="0" sldId="256"/>
            <ac:spMk id="25" creationId="{3B57AED1-8407-0AD2-7599-3A4888A7B2D0}"/>
          </ac:spMkLst>
        </pc:spChg>
        <pc:spChg chg="mod">
          <ac:chgData name="Leah Ellis" userId="e0f3eec0c9bc5bf3" providerId="LiveId" clId="{70B29A26-F50A-42C3-884E-88D4053A37BA}" dt="2025-03-30T18:37:23.164" v="64" actId="255"/>
          <ac:spMkLst>
            <pc:docMk/>
            <pc:sldMk cId="0" sldId="256"/>
            <ac:spMk id="26" creationId="{9F2A1BF0-32A0-876B-A9D8-1DE89DA414AE}"/>
          </ac:spMkLst>
        </pc:spChg>
        <pc:spChg chg="mod">
          <ac:chgData name="Leah Ellis" userId="e0f3eec0c9bc5bf3" providerId="LiveId" clId="{70B29A26-F50A-42C3-884E-88D4053A37BA}" dt="2025-03-30T18:32:34.818" v="3" actId="1076"/>
          <ac:spMkLst>
            <pc:docMk/>
            <pc:sldMk cId="0" sldId="256"/>
            <ac:spMk id="1041" creationId="{BB6978E1-4B9E-6817-80E0-808F87F97963}"/>
          </ac:spMkLst>
        </pc:spChg>
        <pc:spChg chg="mod">
          <ac:chgData name="Leah Ellis" userId="e0f3eec0c9bc5bf3" providerId="LiveId" clId="{70B29A26-F50A-42C3-884E-88D4053A37BA}" dt="2025-03-30T18:36:28.826" v="57" actId="1076"/>
          <ac:spMkLst>
            <pc:docMk/>
            <pc:sldMk cId="0" sldId="256"/>
            <ac:spMk id="4098" creationId="{AE89ECFD-E02E-C05E-3FA6-C325D897E539}"/>
          </ac:spMkLst>
        </pc:spChg>
        <pc:spChg chg="mod">
          <ac:chgData name="Leah Ellis" userId="e0f3eec0c9bc5bf3" providerId="LiveId" clId="{70B29A26-F50A-42C3-884E-88D4053A37BA}" dt="2025-03-30T18:31:28.629" v="0"/>
          <ac:spMkLst>
            <pc:docMk/>
            <pc:sldMk cId="0" sldId="256"/>
            <ac:spMk id="4099" creationId="{1B88563A-7105-0B2A-8325-B9AEF120176A}"/>
          </ac:spMkLst>
        </pc:spChg>
        <pc:spChg chg="mod">
          <ac:chgData name="Leah Ellis" userId="e0f3eec0c9bc5bf3" providerId="LiveId" clId="{70B29A26-F50A-42C3-884E-88D4053A37BA}" dt="2025-03-30T18:36:41.997" v="59" actId="1076"/>
          <ac:spMkLst>
            <pc:docMk/>
            <pc:sldMk cId="0" sldId="256"/>
            <ac:spMk id="4100" creationId="{FDB9E139-0738-1DB0-0F2C-D06D9547ECB3}"/>
          </ac:spMkLst>
        </pc:spChg>
        <pc:spChg chg="mod">
          <ac:chgData name="Leah Ellis" userId="e0f3eec0c9bc5bf3" providerId="LiveId" clId="{70B29A26-F50A-42C3-884E-88D4053A37BA}" dt="2025-03-30T18:35:49.544" v="45" actId="1076"/>
          <ac:spMkLst>
            <pc:docMk/>
            <pc:sldMk cId="0" sldId="256"/>
            <ac:spMk id="4108" creationId="{F4C2ACF5-A0DF-0CE4-9AF6-B817E7B6C017}"/>
          </ac:spMkLst>
        </pc:spChg>
        <pc:graphicFrameChg chg="mod modGraphic">
          <ac:chgData name="Leah Ellis" userId="e0f3eec0c9bc5bf3" providerId="LiveId" clId="{70B29A26-F50A-42C3-884E-88D4053A37BA}" dt="2025-03-30T18:35:02.907" v="35" actId="1076"/>
          <ac:graphicFrameMkLst>
            <pc:docMk/>
            <pc:sldMk cId="0" sldId="256"/>
            <ac:graphicFrameMk id="5" creationId="{8C8A2246-BB67-EB18-CBB2-BA2AAD41BB92}"/>
          </ac:graphicFrameMkLst>
        </pc:graphicFrameChg>
        <pc:graphicFrameChg chg="mod">
          <ac:chgData name="Leah Ellis" userId="e0f3eec0c9bc5bf3" providerId="LiveId" clId="{70B29A26-F50A-42C3-884E-88D4053A37BA}" dt="2025-03-30T18:33:10.188" v="13" actId="14100"/>
          <ac:graphicFrameMkLst>
            <pc:docMk/>
            <pc:sldMk cId="0" sldId="256"/>
            <ac:graphicFrameMk id="6" creationId="{25BFC72E-9236-8F96-B67D-4BD720335281}"/>
          </ac:graphicFrameMkLst>
        </pc:graphicFrameChg>
        <pc:graphicFrameChg chg="mod modGraphic">
          <ac:chgData name="Leah Ellis" userId="e0f3eec0c9bc5bf3" providerId="LiveId" clId="{70B29A26-F50A-42C3-884E-88D4053A37BA}" dt="2025-03-30T18:35:02.907" v="35" actId="1076"/>
          <ac:graphicFrameMkLst>
            <pc:docMk/>
            <pc:sldMk cId="0" sldId="256"/>
            <ac:graphicFrameMk id="7" creationId="{F4B04393-A6EF-6E44-2B35-941BF43DD8B8}"/>
          </ac:graphicFrameMkLst>
        </pc:graphicFrameChg>
        <pc:graphicFrameChg chg="mod">
          <ac:chgData name="Leah Ellis" userId="e0f3eec0c9bc5bf3" providerId="LiveId" clId="{70B29A26-F50A-42C3-884E-88D4053A37BA}" dt="2025-03-30T18:38:02.477" v="82" actId="1035"/>
          <ac:graphicFrameMkLst>
            <pc:docMk/>
            <pc:sldMk cId="0" sldId="256"/>
            <ac:graphicFrameMk id="9" creationId="{CCD27E1D-67CE-A0BB-4D64-029A0DE43ECD}"/>
          </ac:graphicFrameMkLst>
        </pc:graphicFrameChg>
        <pc:graphicFrameChg chg="mod">
          <ac:chgData name="Leah Ellis" userId="e0f3eec0c9bc5bf3" providerId="LiveId" clId="{70B29A26-F50A-42C3-884E-88D4053A37BA}" dt="2025-03-30T18:33:43.192" v="21" actId="1076"/>
          <ac:graphicFrameMkLst>
            <pc:docMk/>
            <pc:sldMk cId="0" sldId="256"/>
            <ac:graphicFrameMk id="15" creationId="{29D91650-ACCE-47A3-4BE2-8CCBEC2B5135}"/>
          </ac:graphicFrameMkLst>
        </pc:graphicFrameChg>
        <pc:graphicFrameChg chg="mod">
          <ac:chgData name="Leah Ellis" userId="e0f3eec0c9bc5bf3" providerId="LiveId" clId="{70B29A26-F50A-42C3-884E-88D4053A37BA}" dt="2025-03-30T18:35:26.002" v="40" actId="14100"/>
          <ac:graphicFrameMkLst>
            <pc:docMk/>
            <pc:sldMk cId="0" sldId="256"/>
            <ac:graphicFrameMk id="18" creationId="{AB4F2596-74CE-E393-9D83-DA8551AFA669}"/>
          </ac:graphicFrameMkLst>
        </pc:graphicFrameChg>
        <pc:picChg chg="mod">
          <ac:chgData name="Leah Ellis" userId="e0f3eec0c9bc5bf3" providerId="LiveId" clId="{70B29A26-F50A-42C3-884E-88D4053A37BA}" dt="2025-03-30T18:36:21.762" v="55" actId="1076"/>
          <ac:picMkLst>
            <pc:docMk/>
            <pc:sldMk cId="0" sldId="256"/>
            <ac:picMk id="10" creationId="{A10E0DBF-242C-D904-3CE2-8E3C4F8D0216}"/>
          </ac:picMkLst>
        </pc:picChg>
        <pc:picChg chg="mod">
          <ac:chgData name="Leah Ellis" userId="e0f3eec0c9bc5bf3" providerId="LiveId" clId="{70B29A26-F50A-42C3-884E-88D4053A37BA}" dt="2025-03-30T18:36:32.162" v="58" actId="1076"/>
          <ac:picMkLst>
            <pc:docMk/>
            <pc:sldMk cId="0" sldId="256"/>
            <ac:picMk id="4121" creationId="{353B1440-F55D-6078-AAAE-3D39487A020A}"/>
          </ac:picMkLst>
        </pc:picChg>
      </pc:sldChg>
      <pc:sldMasterChg chg="modSp modSldLayout">
        <pc:chgData name="Leah Ellis" userId="e0f3eec0c9bc5bf3" providerId="LiveId" clId="{70B29A26-F50A-42C3-884E-88D4053A37BA}" dt="2025-03-30T18:31:28.629" v="0"/>
        <pc:sldMasterMkLst>
          <pc:docMk/>
          <pc:sldMasterMk cId="0" sldId="2147483648"/>
        </pc:sldMasterMkLst>
        <pc:spChg chg="mod">
          <ac:chgData name="Leah Ellis" userId="e0f3eec0c9bc5bf3" providerId="LiveId" clId="{70B29A26-F50A-42C3-884E-88D4053A37BA}" dt="2025-03-30T18:31:28.629" v="0"/>
          <ac:spMkLst>
            <pc:docMk/>
            <pc:sldMasterMk cId="0" sldId="2147483648"/>
            <ac:spMk id="1026" creationId="{AAC39AD0-852F-D323-14A4-87B088B4F246}"/>
          </ac:spMkLst>
        </pc:spChg>
        <pc:spChg chg="mod">
          <ac:chgData name="Leah Ellis" userId="e0f3eec0c9bc5bf3" providerId="LiveId" clId="{70B29A26-F50A-42C3-884E-88D4053A37BA}" dt="2025-03-30T18:31:28.629" v="0"/>
          <ac:spMkLst>
            <pc:docMk/>
            <pc:sldMasterMk cId="0" sldId="2147483648"/>
            <ac:spMk id="1027" creationId="{88C8B605-9AAD-3AC1-9901-0EA200ADFCD7}"/>
          </ac:spMkLst>
        </pc:spChg>
        <pc:spChg chg="mod">
          <ac:chgData name="Leah Ellis" userId="e0f3eec0c9bc5bf3" providerId="LiveId" clId="{70B29A26-F50A-42C3-884E-88D4053A37BA}" dt="2025-03-30T18:31:28.629" v="0"/>
          <ac:spMkLst>
            <pc:docMk/>
            <pc:sldMasterMk cId="0" sldId="2147483648"/>
            <ac:spMk id="1028" creationId="{5863ED0D-8D5C-88A3-0944-1B1DCF7BFE80}"/>
          </ac:spMkLst>
        </pc:spChg>
        <pc:spChg chg="mod">
          <ac:chgData name="Leah Ellis" userId="e0f3eec0c9bc5bf3" providerId="LiveId" clId="{70B29A26-F50A-42C3-884E-88D4053A37BA}" dt="2025-03-30T18:31:28.629" v="0"/>
          <ac:spMkLst>
            <pc:docMk/>
            <pc:sldMasterMk cId="0" sldId="2147483648"/>
            <ac:spMk id="1029" creationId="{9B85D802-7935-668D-C26B-DE742F8EFB7E}"/>
          </ac:spMkLst>
        </pc:spChg>
        <pc:spChg chg="mod">
          <ac:chgData name="Leah Ellis" userId="e0f3eec0c9bc5bf3" providerId="LiveId" clId="{70B29A26-F50A-42C3-884E-88D4053A37BA}" dt="2025-03-30T18:31:28.629" v="0"/>
          <ac:spMkLst>
            <pc:docMk/>
            <pc:sldMasterMk cId="0" sldId="2147483648"/>
            <ac:spMk id="1030" creationId="{70029923-E452-6584-2284-4B14BB725E99}"/>
          </ac:spMkLst>
        </pc:spChg>
        <pc:sldLayoutChg chg="modSp">
          <pc:chgData name="Leah Ellis" userId="e0f3eec0c9bc5bf3" providerId="LiveId" clId="{70B29A26-F50A-42C3-884E-88D4053A37BA}" dt="2025-03-30T18:31:28.629" v="0"/>
          <pc:sldLayoutMkLst>
            <pc:docMk/>
            <pc:sldMasterMk cId="0" sldId="2147483648"/>
            <pc:sldLayoutMk cId="3403603398" sldId="2147483649"/>
          </pc:sldLayoutMkLst>
          <pc:spChg chg="mod">
            <ac:chgData name="Leah Ellis" userId="e0f3eec0c9bc5bf3" providerId="LiveId" clId="{70B29A26-F50A-42C3-884E-88D4053A37BA}" dt="2025-03-30T18:31:28.629" v="0"/>
            <ac:spMkLst>
              <pc:docMk/>
              <pc:sldMasterMk cId="0" sldId="2147483648"/>
              <pc:sldLayoutMk cId="3403603398" sldId="2147483649"/>
              <ac:spMk id="2" creationId="{00000000-0000-0000-0000-000000000000}"/>
            </ac:spMkLst>
          </pc:spChg>
          <pc:spChg chg="mod">
            <ac:chgData name="Leah Ellis" userId="e0f3eec0c9bc5bf3" providerId="LiveId" clId="{70B29A26-F50A-42C3-884E-88D4053A37BA}" dt="2025-03-30T18:31:28.629" v="0"/>
            <ac:spMkLst>
              <pc:docMk/>
              <pc:sldMasterMk cId="0" sldId="2147483648"/>
              <pc:sldLayoutMk cId="3403603398" sldId="2147483649"/>
              <ac:spMk id="3" creationId="{00000000-0000-0000-0000-000000000000}"/>
            </ac:spMkLst>
          </pc:spChg>
        </pc:sldLayoutChg>
        <pc:sldLayoutChg chg="modSp">
          <pc:chgData name="Leah Ellis" userId="e0f3eec0c9bc5bf3" providerId="LiveId" clId="{70B29A26-F50A-42C3-884E-88D4053A37BA}" dt="2025-03-30T18:31:28.629" v="0"/>
          <pc:sldLayoutMkLst>
            <pc:docMk/>
            <pc:sldMasterMk cId="0" sldId="2147483648"/>
            <pc:sldLayoutMk cId="4273896730" sldId="2147483651"/>
          </pc:sldLayoutMkLst>
          <pc:spChg chg="mod">
            <ac:chgData name="Leah Ellis" userId="e0f3eec0c9bc5bf3" providerId="LiveId" clId="{70B29A26-F50A-42C3-884E-88D4053A37BA}" dt="2025-03-30T18:31:28.629" v="0"/>
            <ac:spMkLst>
              <pc:docMk/>
              <pc:sldMasterMk cId="0" sldId="2147483648"/>
              <pc:sldLayoutMk cId="4273896730" sldId="2147483651"/>
              <ac:spMk id="2" creationId="{00000000-0000-0000-0000-000000000000}"/>
            </ac:spMkLst>
          </pc:spChg>
          <pc:spChg chg="mod">
            <ac:chgData name="Leah Ellis" userId="e0f3eec0c9bc5bf3" providerId="LiveId" clId="{70B29A26-F50A-42C3-884E-88D4053A37BA}" dt="2025-03-30T18:31:28.629" v="0"/>
            <ac:spMkLst>
              <pc:docMk/>
              <pc:sldMasterMk cId="0" sldId="2147483648"/>
              <pc:sldLayoutMk cId="4273896730" sldId="2147483651"/>
              <ac:spMk id="3" creationId="{00000000-0000-0000-0000-000000000000}"/>
            </ac:spMkLst>
          </pc:spChg>
        </pc:sldLayoutChg>
        <pc:sldLayoutChg chg="modSp">
          <pc:chgData name="Leah Ellis" userId="e0f3eec0c9bc5bf3" providerId="LiveId" clId="{70B29A26-F50A-42C3-884E-88D4053A37BA}" dt="2025-03-30T18:31:28.629" v="0"/>
          <pc:sldLayoutMkLst>
            <pc:docMk/>
            <pc:sldMasterMk cId="0" sldId="2147483648"/>
            <pc:sldLayoutMk cId="479090840" sldId="2147483652"/>
          </pc:sldLayoutMkLst>
          <pc:spChg chg="mod">
            <ac:chgData name="Leah Ellis" userId="e0f3eec0c9bc5bf3" providerId="LiveId" clId="{70B29A26-F50A-42C3-884E-88D4053A37BA}" dt="2025-03-30T18:31:28.629" v="0"/>
            <ac:spMkLst>
              <pc:docMk/>
              <pc:sldMasterMk cId="0" sldId="2147483648"/>
              <pc:sldLayoutMk cId="479090840" sldId="2147483652"/>
              <ac:spMk id="3" creationId="{00000000-0000-0000-0000-000000000000}"/>
            </ac:spMkLst>
          </pc:spChg>
          <pc:spChg chg="mod">
            <ac:chgData name="Leah Ellis" userId="e0f3eec0c9bc5bf3" providerId="LiveId" clId="{70B29A26-F50A-42C3-884E-88D4053A37BA}" dt="2025-03-30T18:31:28.629" v="0"/>
            <ac:spMkLst>
              <pc:docMk/>
              <pc:sldMasterMk cId="0" sldId="2147483648"/>
              <pc:sldLayoutMk cId="479090840" sldId="2147483652"/>
              <ac:spMk id="4" creationId="{00000000-0000-0000-0000-000000000000}"/>
            </ac:spMkLst>
          </pc:spChg>
        </pc:sldLayoutChg>
        <pc:sldLayoutChg chg="modSp">
          <pc:chgData name="Leah Ellis" userId="e0f3eec0c9bc5bf3" providerId="LiveId" clId="{70B29A26-F50A-42C3-884E-88D4053A37BA}" dt="2025-03-30T18:31:28.629" v="0"/>
          <pc:sldLayoutMkLst>
            <pc:docMk/>
            <pc:sldMasterMk cId="0" sldId="2147483648"/>
            <pc:sldLayoutMk cId="3534872205" sldId="2147483653"/>
          </pc:sldLayoutMkLst>
          <pc:spChg chg="mod">
            <ac:chgData name="Leah Ellis" userId="e0f3eec0c9bc5bf3" providerId="LiveId" clId="{70B29A26-F50A-42C3-884E-88D4053A37BA}" dt="2025-03-30T18:31:28.629" v="0"/>
            <ac:spMkLst>
              <pc:docMk/>
              <pc:sldMasterMk cId="0" sldId="2147483648"/>
              <pc:sldLayoutMk cId="3534872205" sldId="2147483653"/>
              <ac:spMk id="2" creationId="{00000000-0000-0000-0000-000000000000}"/>
            </ac:spMkLst>
          </pc:spChg>
          <pc:spChg chg="mod">
            <ac:chgData name="Leah Ellis" userId="e0f3eec0c9bc5bf3" providerId="LiveId" clId="{70B29A26-F50A-42C3-884E-88D4053A37BA}" dt="2025-03-30T18:31:28.629" v="0"/>
            <ac:spMkLst>
              <pc:docMk/>
              <pc:sldMasterMk cId="0" sldId="2147483648"/>
              <pc:sldLayoutMk cId="3534872205" sldId="2147483653"/>
              <ac:spMk id="3" creationId="{00000000-0000-0000-0000-000000000000}"/>
            </ac:spMkLst>
          </pc:spChg>
          <pc:spChg chg="mod">
            <ac:chgData name="Leah Ellis" userId="e0f3eec0c9bc5bf3" providerId="LiveId" clId="{70B29A26-F50A-42C3-884E-88D4053A37BA}" dt="2025-03-30T18:31:28.629" v="0"/>
            <ac:spMkLst>
              <pc:docMk/>
              <pc:sldMasterMk cId="0" sldId="2147483648"/>
              <pc:sldLayoutMk cId="3534872205" sldId="2147483653"/>
              <ac:spMk id="4" creationId="{00000000-0000-0000-0000-000000000000}"/>
            </ac:spMkLst>
          </pc:spChg>
          <pc:spChg chg="mod">
            <ac:chgData name="Leah Ellis" userId="e0f3eec0c9bc5bf3" providerId="LiveId" clId="{70B29A26-F50A-42C3-884E-88D4053A37BA}" dt="2025-03-30T18:31:28.629" v="0"/>
            <ac:spMkLst>
              <pc:docMk/>
              <pc:sldMasterMk cId="0" sldId="2147483648"/>
              <pc:sldLayoutMk cId="3534872205" sldId="2147483653"/>
              <ac:spMk id="5" creationId="{00000000-0000-0000-0000-000000000000}"/>
            </ac:spMkLst>
          </pc:spChg>
          <pc:spChg chg="mod">
            <ac:chgData name="Leah Ellis" userId="e0f3eec0c9bc5bf3" providerId="LiveId" clId="{70B29A26-F50A-42C3-884E-88D4053A37BA}" dt="2025-03-30T18:31:28.629" v="0"/>
            <ac:spMkLst>
              <pc:docMk/>
              <pc:sldMasterMk cId="0" sldId="2147483648"/>
              <pc:sldLayoutMk cId="3534872205" sldId="2147483653"/>
              <ac:spMk id="6" creationId="{00000000-0000-0000-0000-000000000000}"/>
            </ac:spMkLst>
          </pc:spChg>
        </pc:sldLayoutChg>
        <pc:sldLayoutChg chg="modSp">
          <pc:chgData name="Leah Ellis" userId="e0f3eec0c9bc5bf3" providerId="LiveId" clId="{70B29A26-F50A-42C3-884E-88D4053A37BA}" dt="2025-03-30T18:31:28.629" v="0"/>
          <pc:sldLayoutMkLst>
            <pc:docMk/>
            <pc:sldMasterMk cId="0" sldId="2147483648"/>
            <pc:sldLayoutMk cId="89225650" sldId="2147483656"/>
          </pc:sldLayoutMkLst>
          <pc:spChg chg="mod">
            <ac:chgData name="Leah Ellis" userId="e0f3eec0c9bc5bf3" providerId="LiveId" clId="{70B29A26-F50A-42C3-884E-88D4053A37BA}" dt="2025-03-30T18:31:28.629" v="0"/>
            <ac:spMkLst>
              <pc:docMk/>
              <pc:sldMasterMk cId="0" sldId="2147483648"/>
              <pc:sldLayoutMk cId="89225650" sldId="2147483656"/>
              <ac:spMk id="2" creationId="{00000000-0000-0000-0000-000000000000}"/>
            </ac:spMkLst>
          </pc:spChg>
          <pc:spChg chg="mod">
            <ac:chgData name="Leah Ellis" userId="e0f3eec0c9bc5bf3" providerId="LiveId" clId="{70B29A26-F50A-42C3-884E-88D4053A37BA}" dt="2025-03-30T18:31:28.629" v="0"/>
            <ac:spMkLst>
              <pc:docMk/>
              <pc:sldMasterMk cId="0" sldId="2147483648"/>
              <pc:sldLayoutMk cId="89225650" sldId="2147483656"/>
              <ac:spMk id="3" creationId="{00000000-0000-0000-0000-000000000000}"/>
            </ac:spMkLst>
          </pc:spChg>
          <pc:spChg chg="mod">
            <ac:chgData name="Leah Ellis" userId="e0f3eec0c9bc5bf3" providerId="LiveId" clId="{70B29A26-F50A-42C3-884E-88D4053A37BA}" dt="2025-03-30T18:31:28.629" v="0"/>
            <ac:spMkLst>
              <pc:docMk/>
              <pc:sldMasterMk cId="0" sldId="2147483648"/>
              <pc:sldLayoutMk cId="89225650" sldId="2147483656"/>
              <ac:spMk id="4" creationId="{00000000-0000-0000-0000-000000000000}"/>
            </ac:spMkLst>
          </pc:spChg>
        </pc:sldLayoutChg>
        <pc:sldLayoutChg chg="modSp">
          <pc:chgData name="Leah Ellis" userId="e0f3eec0c9bc5bf3" providerId="LiveId" clId="{70B29A26-F50A-42C3-884E-88D4053A37BA}" dt="2025-03-30T18:31:28.629" v="0"/>
          <pc:sldLayoutMkLst>
            <pc:docMk/>
            <pc:sldMasterMk cId="0" sldId="2147483648"/>
            <pc:sldLayoutMk cId="466092562" sldId="2147483657"/>
          </pc:sldLayoutMkLst>
          <pc:spChg chg="mod">
            <ac:chgData name="Leah Ellis" userId="e0f3eec0c9bc5bf3" providerId="LiveId" clId="{70B29A26-F50A-42C3-884E-88D4053A37BA}" dt="2025-03-30T18:31:28.629" v="0"/>
            <ac:spMkLst>
              <pc:docMk/>
              <pc:sldMasterMk cId="0" sldId="2147483648"/>
              <pc:sldLayoutMk cId="466092562" sldId="2147483657"/>
              <ac:spMk id="2" creationId="{00000000-0000-0000-0000-000000000000}"/>
            </ac:spMkLst>
          </pc:spChg>
          <pc:spChg chg="mod">
            <ac:chgData name="Leah Ellis" userId="e0f3eec0c9bc5bf3" providerId="LiveId" clId="{70B29A26-F50A-42C3-884E-88D4053A37BA}" dt="2025-03-30T18:31:28.629" v="0"/>
            <ac:spMkLst>
              <pc:docMk/>
              <pc:sldMasterMk cId="0" sldId="2147483648"/>
              <pc:sldLayoutMk cId="466092562" sldId="2147483657"/>
              <ac:spMk id="3" creationId="{00000000-0000-0000-0000-000000000000}"/>
            </ac:spMkLst>
          </pc:spChg>
          <pc:spChg chg="mod">
            <ac:chgData name="Leah Ellis" userId="e0f3eec0c9bc5bf3" providerId="LiveId" clId="{70B29A26-F50A-42C3-884E-88D4053A37BA}" dt="2025-03-30T18:31:28.629" v="0"/>
            <ac:spMkLst>
              <pc:docMk/>
              <pc:sldMasterMk cId="0" sldId="2147483648"/>
              <pc:sldLayoutMk cId="466092562" sldId="2147483657"/>
              <ac:spMk id="4" creationId="{00000000-0000-0000-0000-000000000000}"/>
            </ac:spMkLst>
          </pc:spChg>
        </pc:sldLayoutChg>
        <pc:sldLayoutChg chg="modSp">
          <pc:chgData name="Leah Ellis" userId="e0f3eec0c9bc5bf3" providerId="LiveId" clId="{70B29A26-F50A-42C3-884E-88D4053A37BA}" dt="2025-03-30T18:31:28.629" v="0"/>
          <pc:sldLayoutMkLst>
            <pc:docMk/>
            <pc:sldMasterMk cId="0" sldId="2147483648"/>
            <pc:sldLayoutMk cId="3322074724" sldId="2147483659"/>
          </pc:sldLayoutMkLst>
          <pc:spChg chg="mod">
            <ac:chgData name="Leah Ellis" userId="e0f3eec0c9bc5bf3" providerId="LiveId" clId="{70B29A26-F50A-42C3-884E-88D4053A37BA}" dt="2025-03-30T18:31:28.629" v="0"/>
            <ac:spMkLst>
              <pc:docMk/>
              <pc:sldMasterMk cId="0" sldId="2147483648"/>
              <pc:sldLayoutMk cId="3322074724" sldId="2147483659"/>
              <ac:spMk id="2" creationId="{00000000-0000-0000-0000-000000000000}"/>
            </ac:spMkLst>
          </pc:spChg>
          <pc:spChg chg="mod">
            <ac:chgData name="Leah Ellis" userId="e0f3eec0c9bc5bf3" providerId="LiveId" clId="{70B29A26-F50A-42C3-884E-88D4053A37BA}" dt="2025-03-30T18:31:28.629" v="0"/>
            <ac:spMkLst>
              <pc:docMk/>
              <pc:sldMasterMk cId="0" sldId="2147483648"/>
              <pc:sldLayoutMk cId="3322074724" sldId="2147483659"/>
              <ac:spMk id="3"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e0f3eec0c9bc5bf3/Documents/Capstone%202025%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E0F3EEC0C9BC5BF3/Documents/Capstone%202025%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E0F3EEC0C9BC5BF3/Documents/Capstone%202025%20data.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'Capstone data'!$I$32</c:f>
              <c:strCache>
                <c:ptCount val="1"/>
                <c:pt idx="0">
                  <c:v>measured</c:v>
                </c:pt>
              </c:strCache>
            </c:strRef>
          </c:tx>
          <c:spPr>
            <a:ln w="38100" cap="rnd">
              <a:noFill/>
              <a:round/>
            </a:ln>
            <a:effectLst/>
          </c:spPr>
          <c:marker>
            <c:symbol val="circle"/>
            <c:size val="5"/>
            <c:spPr>
              <a:solidFill>
                <a:srgbClr val="F64E02"/>
              </a:solidFill>
              <a:ln w="114300">
                <a:solidFill>
                  <a:srgbClr val="F64E02"/>
                </a:solidFill>
              </a:ln>
              <a:effectLst/>
            </c:spPr>
          </c:marker>
          <c:trendline>
            <c:spPr>
              <a:ln w="19050" cap="rnd">
                <a:solidFill>
                  <a:schemeClr val="accent1"/>
                </a:solidFill>
                <a:prstDash val="sysDot"/>
              </a:ln>
              <a:effectLst/>
            </c:spPr>
            <c:trendlineType val="linear"/>
            <c:dispRSqr val="0"/>
            <c:dispEq val="0"/>
          </c:trendline>
          <c:trendline>
            <c:spPr>
              <a:ln w="117475" cap="rnd">
                <a:solidFill>
                  <a:srgbClr val="DABDC6"/>
                </a:solidFill>
                <a:prstDash val="sysDot"/>
              </a:ln>
              <a:effectLst/>
            </c:spPr>
            <c:trendlineType val="linear"/>
            <c:dispRSqr val="1"/>
            <c:dispEq val="1"/>
            <c:trendlineLbl>
              <c:layout>
                <c:manualLayout>
                  <c:x val="-2.8185782074933524E-2"/>
                  <c:y val="0.46481960734465577"/>
                </c:manualLayout>
              </c:layout>
              <c:numFmt formatCode="General" sourceLinked="0"/>
              <c:spPr>
                <a:noFill/>
                <a:ln>
                  <a:noFill/>
                </a:ln>
                <a:effectLst/>
              </c:spPr>
              <c:txPr>
                <a:bodyPr rot="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trendlineLbl>
          </c:trendline>
          <c:xVal>
            <c:numRef>
              <c:f>'Capstone data'!$H$33:$H$44</c:f>
              <c:numCache>
                <c:formatCode>General</c:formatCode>
                <c:ptCount val="12"/>
                <c:pt idx="0">
                  <c:v>1558.9</c:v>
                </c:pt>
                <c:pt idx="1">
                  <c:v>1664</c:v>
                </c:pt>
                <c:pt idx="2">
                  <c:v>1604.7</c:v>
                </c:pt>
                <c:pt idx="3">
                  <c:v>2139</c:v>
                </c:pt>
                <c:pt idx="4">
                  <c:v>1730</c:v>
                </c:pt>
                <c:pt idx="5">
                  <c:v>1674.4</c:v>
                </c:pt>
                <c:pt idx="6">
                  <c:v>1823.76</c:v>
                </c:pt>
                <c:pt idx="7">
                  <c:v>2807.63</c:v>
                </c:pt>
                <c:pt idx="8">
                  <c:v>2487.9</c:v>
                </c:pt>
                <c:pt idx="9">
                  <c:v>1944.7</c:v>
                </c:pt>
                <c:pt idx="10">
                  <c:v>1674.4</c:v>
                </c:pt>
                <c:pt idx="11">
                  <c:v>2060.73</c:v>
                </c:pt>
              </c:numCache>
            </c:numRef>
          </c:xVal>
          <c:yVal>
            <c:numRef>
              <c:f>'Capstone data'!$I$33:$I$44</c:f>
              <c:numCache>
                <c:formatCode>General</c:formatCode>
                <c:ptCount val="12"/>
                <c:pt idx="0">
                  <c:v>1843.75</c:v>
                </c:pt>
                <c:pt idx="1">
                  <c:v>1937.5</c:v>
                </c:pt>
                <c:pt idx="2">
                  <c:v>1687.5</c:v>
                </c:pt>
                <c:pt idx="3">
                  <c:v>3240.74</c:v>
                </c:pt>
                <c:pt idx="4">
                  <c:v>2693.75</c:v>
                </c:pt>
                <c:pt idx="5">
                  <c:v>2177.08</c:v>
                </c:pt>
                <c:pt idx="6">
                  <c:v>2339.3000000000002</c:v>
                </c:pt>
                <c:pt idx="7">
                  <c:v>3370.5</c:v>
                </c:pt>
                <c:pt idx="8">
                  <c:v>2500</c:v>
                </c:pt>
                <c:pt idx="9">
                  <c:v>2232.1</c:v>
                </c:pt>
                <c:pt idx="10">
                  <c:v>2222.8000000000002</c:v>
                </c:pt>
                <c:pt idx="11">
                  <c:v>2750</c:v>
                </c:pt>
              </c:numCache>
            </c:numRef>
          </c:yVal>
          <c:smooth val="0"/>
          <c:extLst>
            <c:ext xmlns:c16="http://schemas.microsoft.com/office/drawing/2014/chart" uri="{C3380CC4-5D6E-409C-BE32-E72D297353CC}">
              <c16:uniqueId val="{00000002-7E8A-4FF1-8BCD-0AD77C69C707}"/>
            </c:ext>
          </c:extLst>
        </c:ser>
        <c:dLbls>
          <c:showLegendKey val="0"/>
          <c:showVal val="0"/>
          <c:showCatName val="0"/>
          <c:showSerName val="0"/>
          <c:showPercent val="0"/>
          <c:showBubbleSize val="0"/>
        </c:dLbls>
        <c:axId val="329340975"/>
        <c:axId val="329346255"/>
      </c:scatterChart>
      <c:valAx>
        <c:axId val="329340975"/>
        <c:scaling>
          <c:orientation val="minMax"/>
          <c:min val="15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3200" b="0" i="0" u="none" strike="noStrike" baseline="0" dirty="0"/>
                  <a:t>Predicted EER kcals</a:t>
                </a:r>
                <a:endParaRPr lang="en-US" sz="3200"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329346255"/>
        <c:crosses val="autoZero"/>
        <c:crossBetween val="midCat"/>
      </c:valAx>
      <c:valAx>
        <c:axId val="329346255"/>
        <c:scaling>
          <c:orientation val="minMax"/>
          <c:min val="1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3200" b="0" i="0" u="none" strike="noStrike" baseline="0" dirty="0"/>
                  <a:t>Actual EER kcals</a:t>
                </a:r>
                <a:endParaRPr lang="en-US" sz="3200" b="0"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329340975"/>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'Capstone data'!$AA$1</c:f>
              <c:strCache>
                <c:ptCount val="1"/>
                <c:pt idx="0">
                  <c:v>RMR (kcals)</c:v>
                </c:pt>
              </c:strCache>
            </c:strRef>
          </c:tx>
          <c:spPr>
            <a:solidFill>
              <a:srgbClr val="780433"/>
            </a:solidFill>
            <a:ln>
              <a:noFill/>
            </a:ln>
            <a:effectLst/>
          </c:spPr>
          <c:invertIfNegative val="0"/>
          <c:val>
            <c:numRef>
              <c:f>'Capstone data'!$AA$2:$AA$13</c:f>
              <c:numCache>
                <c:formatCode>General</c:formatCode>
                <c:ptCount val="12"/>
                <c:pt idx="0">
                  <c:v>1129</c:v>
                </c:pt>
                <c:pt idx="1">
                  <c:v>1215</c:v>
                </c:pt>
                <c:pt idx="2">
                  <c:v>1337</c:v>
                </c:pt>
                <c:pt idx="3">
                  <c:v>1380</c:v>
                </c:pt>
                <c:pt idx="4">
                  <c:v>1259</c:v>
                </c:pt>
                <c:pt idx="5">
                  <c:v>1080</c:v>
                </c:pt>
                <c:pt idx="6">
                  <c:v>1177</c:v>
                </c:pt>
                <c:pt idx="7">
                  <c:v>1811</c:v>
                </c:pt>
                <c:pt idx="8">
                  <c:v>1603</c:v>
                </c:pt>
                <c:pt idx="9">
                  <c:v>1414</c:v>
                </c:pt>
                <c:pt idx="10">
                  <c:v>1080</c:v>
                </c:pt>
                <c:pt idx="11">
                  <c:v>1195</c:v>
                </c:pt>
              </c:numCache>
            </c:numRef>
          </c:val>
          <c:extLst>
            <c:ext xmlns:c16="http://schemas.microsoft.com/office/drawing/2014/chart" uri="{C3380CC4-5D6E-409C-BE32-E72D297353CC}">
              <c16:uniqueId val="{00000000-E164-402B-A8F1-51339156F5E4}"/>
            </c:ext>
          </c:extLst>
        </c:ser>
        <c:ser>
          <c:idx val="1"/>
          <c:order val="1"/>
          <c:tx>
            <c:strRef>
              <c:f>'Capstone data'!$AB$1</c:f>
              <c:strCache>
                <c:ptCount val="1"/>
                <c:pt idx="0">
                  <c:v>Predicted EER (kcals)</c:v>
                </c:pt>
              </c:strCache>
            </c:strRef>
          </c:tx>
          <c:spPr>
            <a:solidFill>
              <a:srgbClr val="E9B8AE"/>
            </a:solidFill>
            <a:ln>
              <a:noFill/>
            </a:ln>
            <a:effectLst/>
          </c:spPr>
          <c:invertIfNegative val="0"/>
          <c:val>
            <c:numRef>
              <c:f>'Capstone data'!$AB$2:$AB$13</c:f>
              <c:numCache>
                <c:formatCode>General</c:formatCode>
                <c:ptCount val="12"/>
                <c:pt idx="0">
                  <c:v>1558.9</c:v>
                </c:pt>
                <c:pt idx="1">
                  <c:v>1664</c:v>
                </c:pt>
                <c:pt idx="2">
                  <c:v>1604.7</c:v>
                </c:pt>
                <c:pt idx="3">
                  <c:v>2139</c:v>
                </c:pt>
                <c:pt idx="4">
                  <c:v>1730</c:v>
                </c:pt>
                <c:pt idx="5">
                  <c:v>1674.4</c:v>
                </c:pt>
                <c:pt idx="6">
                  <c:v>1823.76</c:v>
                </c:pt>
                <c:pt idx="7">
                  <c:v>2807.63</c:v>
                </c:pt>
                <c:pt idx="8">
                  <c:v>2487.9</c:v>
                </c:pt>
                <c:pt idx="9">
                  <c:v>1944.7</c:v>
                </c:pt>
                <c:pt idx="10">
                  <c:v>1674.4</c:v>
                </c:pt>
                <c:pt idx="11">
                  <c:v>2060.73</c:v>
                </c:pt>
              </c:numCache>
            </c:numRef>
          </c:val>
          <c:extLst>
            <c:ext xmlns:c16="http://schemas.microsoft.com/office/drawing/2014/chart" uri="{C3380CC4-5D6E-409C-BE32-E72D297353CC}">
              <c16:uniqueId val="{00000001-E164-402B-A8F1-51339156F5E4}"/>
            </c:ext>
          </c:extLst>
        </c:ser>
        <c:ser>
          <c:idx val="2"/>
          <c:order val="2"/>
          <c:tx>
            <c:strRef>
              <c:f>'Capstone data'!$AC$1</c:f>
              <c:strCache>
                <c:ptCount val="1"/>
                <c:pt idx="0">
                  <c:v>Actual EER (kcals)</c:v>
                </c:pt>
              </c:strCache>
            </c:strRef>
          </c:tx>
          <c:spPr>
            <a:solidFill>
              <a:srgbClr val="F64E02"/>
            </a:solidFill>
            <a:ln>
              <a:noFill/>
            </a:ln>
            <a:effectLst/>
          </c:spPr>
          <c:invertIfNegative val="0"/>
          <c:val>
            <c:numRef>
              <c:f>'Capstone data'!$AC$2:$AC$13</c:f>
              <c:numCache>
                <c:formatCode>General</c:formatCode>
                <c:ptCount val="12"/>
                <c:pt idx="0">
                  <c:v>1843.75</c:v>
                </c:pt>
                <c:pt idx="1">
                  <c:v>1937.5</c:v>
                </c:pt>
                <c:pt idx="2">
                  <c:v>1687.5</c:v>
                </c:pt>
                <c:pt idx="3">
                  <c:v>3240.74</c:v>
                </c:pt>
                <c:pt idx="4">
                  <c:v>2693.75</c:v>
                </c:pt>
                <c:pt idx="5">
                  <c:v>2177.08</c:v>
                </c:pt>
                <c:pt idx="6">
                  <c:v>2339.3000000000002</c:v>
                </c:pt>
                <c:pt idx="7">
                  <c:v>3370.5</c:v>
                </c:pt>
                <c:pt idx="8">
                  <c:v>2500</c:v>
                </c:pt>
                <c:pt idx="9">
                  <c:v>2232.1</c:v>
                </c:pt>
                <c:pt idx="10">
                  <c:v>2222.8000000000002</c:v>
                </c:pt>
                <c:pt idx="11">
                  <c:v>2750</c:v>
                </c:pt>
              </c:numCache>
            </c:numRef>
          </c:val>
          <c:extLst>
            <c:ext xmlns:c16="http://schemas.microsoft.com/office/drawing/2014/chart" uri="{C3380CC4-5D6E-409C-BE32-E72D297353CC}">
              <c16:uniqueId val="{00000002-E164-402B-A8F1-51339156F5E4}"/>
            </c:ext>
          </c:extLst>
        </c:ser>
        <c:dLbls>
          <c:showLegendKey val="0"/>
          <c:showVal val="0"/>
          <c:showCatName val="0"/>
          <c:showSerName val="0"/>
          <c:showPercent val="0"/>
          <c:showBubbleSize val="0"/>
        </c:dLbls>
        <c:gapWidth val="219"/>
        <c:overlap val="-27"/>
        <c:axId val="172116416"/>
        <c:axId val="172116896"/>
      </c:barChart>
      <c:catAx>
        <c:axId val="172116416"/>
        <c:scaling>
          <c:orientation val="minMax"/>
        </c:scaling>
        <c:delete val="0"/>
        <c:axPos val="b"/>
        <c:title>
          <c:tx>
            <c:rich>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r>
                  <a:rPr lang="en-US" sz="3200"/>
                  <a:t>Participant Number</a:t>
                </a:r>
              </a:p>
            </c:rich>
          </c:tx>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172116896"/>
        <c:crosses val="autoZero"/>
        <c:auto val="1"/>
        <c:lblAlgn val="ctr"/>
        <c:lblOffset val="100"/>
        <c:noMultiLvlLbl val="0"/>
      </c:catAx>
      <c:valAx>
        <c:axId val="1721168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r>
                  <a:rPr lang="en-US" sz="3200"/>
                  <a:t>Kcals/day</a:t>
                </a:r>
              </a:p>
            </c:rich>
          </c:tx>
          <c:overlay val="0"/>
          <c:spPr>
            <a:noFill/>
            <a:ln>
              <a:noFill/>
            </a:ln>
            <a:effectLst/>
          </c:spPr>
          <c:txPr>
            <a:bodyPr rot="-54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1721164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'Capstone data'!$C$18</c:f>
              <c:strCache>
                <c:ptCount val="1"/>
                <c:pt idx="0">
                  <c:v>Mean</c:v>
                </c:pt>
              </c:strCache>
            </c:strRef>
          </c:tx>
          <c:spPr>
            <a:solidFill>
              <a:srgbClr val="F64E02"/>
            </a:solidFill>
            <a:ln>
              <a:noFill/>
            </a:ln>
            <a:effectLst/>
          </c:spPr>
          <c:invertIfNegative val="0"/>
          <c:errBars>
            <c:errBarType val="both"/>
            <c:errValType val="cust"/>
            <c:noEndCap val="0"/>
            <c:plus>
              <c:numRef>
                <c:f>'Capstone data'!$D$19</c:f>
                <c:numCache>
                  <c:formatCode>General</c:formatCode>
                  <c:ptCount val="1"/>
                  <c:pt idx="0">
                    <c:v>385.9706386462164</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'Capstone data'!$B$19:$B$20</c:f>
              <c:strCache>
                <c:ptCount val="2"/>
                <c:pt idx="0">
                  <c:v>Predicted EER (kcals)</c:v>
                </c:pt>
                <c:pt idx="1">
                  <c:v>Actual EER (kcals)</c:v>
                </c:pt>
              </c:strCache>
            </c:strRef>
          </c:cat>
          <c:val>
            <c:numRef>
              <c:f>'Capstone data'!$C$19:$C$20</c:f>
              <c:numCache>
                <c:formatCode>General</c:formatCode>
                <c:ptCount val="2"/>
                <c:pt idx="0">
                  <c:v>1930.8433333333335</c:v>
                </c:pt>
                <c:pt idx="1">
                  <c:v>2416.2516666666666</c:v>
                </c:pt>
              </c:numCache>
            </c:numRef>
          </c:val>
          <c:extLst>
            <c:ext xmlns:c16="http://schemas.microsoft.com/office/drawing/2014/chart" uri="{C3380CC4-5D6E-409C-BE32-E72D297353CC}">
              <c16:uniqueId val="{00000000-2D92-4C52-A1E4-614C80449A75}"/>
            </c:ext>
          </c:extLst>
        </c:ser>
        <c:dLbls>
          <c:showLegendKey val="0"/>
          <c:showVal val="0"/>
          <c:showCatName val="0"/>
          <c:showSerName val="0"/>
          <c:showPercent val="0"/>
          <c:showBubbleSize val="0"/>
        </c:dLbls>
        <c:gapWidth val="14"/>
        <c:axId val="231030528"/>
        <c:axId val="231031488"/>
      </c:barChart>
      <c:catAx>
        <c:axId val="2310305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231031488"/>
        <c:crosses val="autoZero"/>
        <c:auto val="1"/>
        <c:lblAlgn val="ctr"/>
        <c:lblOffset val="100"/>
        <c:noMultiLvlLbl val="0"/>
      </c:catAx>
      <c:valAx>
        <c:axId val="2310314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r>
                  <a:rPr lang="en-US" sz="3200"/>
                  <a:t>Kcals </a:t>
                </a:r>
              </a:p>
            </c:rich>
          </c:tx>
          <c:layout>
            <c:manualLayout>
              <c:xMode val="edge"/>
              <c:yMode val="edge"/>
              <c:x val="0.58451647224540926"/>
              <c:y val="0.85813827698455314"/>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231030528"/>
        <c:crosses val="autoZero"/>
        <c:crossBetween val="between"/>
      </c:valAx>
      <c:spPr>
        <a:noFill/>
        <a:ln>
          <a:noFill/>
        </a:ln>
        <a:effectLst/>
      </c:spPr>
    </c:plotArea>
    <c:plotVisOnly val="1"/>
    <c:dispBlanksAs val="gap"/>
    <c:showDLblsOverMax val="0"/>
  </c:chart>
  <c:spPr>
    <a:solidFill>
      <a:schemeClr val="bg1"/>
    </a:solidFill>
    <a:ln w="28575" cap="flat" cmpd="sng" algn="ctr">
      <a:solidFill>
        <a:srgbClr val="FFFFFF"/>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E3DD02-FA7B-4EA7-A685-D417A4FBD2B3}" type="doc">
      <dgm:prSet loTypeId="urn:microsoft.com/office/officeart/2011/layout/ConvergingText" loCatId="process" qsTypeId="urn:microsoft.com/office/officeart/2005/8/quickstyle/simple1" qsCatId="simple" csTypeId="urn:microsoft.com/office/officeart/2005/8/colors/accent1_2" csCatId="accent1" phldr="1"/>
      <dgm:spPr/>
      <dgm:t>
        <a:bodyPr/>
        <a:lstStyle/>
        <a:p>
          <a:endParaRPr lang="en-US"/>
        </a:p>
      </dgm:t>
    </dgm:pt>
    <dgm:pt modelId="{886F7A1A-D3D2-4CF5-A0D3-5C367B4E5BD7}">
      <dgm:prSet phldrT="[Text]"/>
      <dgm:spPr>
        <a:solidFill>
          <a:srgbClr val="F64E02"/>
        </a:solidFill>
        <a:ln>
          <a:solidFill>
            <a:srgbClr val="F64E02"/>
          </a:solidFill>
        </a:ln>
      </dgm:spPr>
      <dgm:t>
        <a:bodyPr/>
        <a:lstStyle/>
        <a:p>
          <a:r>
            <a:rPr lang="en-US" dirty="0">
              <a:latin typeface="Calibri" panose="020F0502020204030204" pitchFamily="34" charset="0"/>
              <a:ea typeface="Calibri" panose="020F0502020204030204" pitchFamily="34" charset="0"/>
              <a:cs typeface="Calibri" panose="020F0502020204030204" pitchFamily="34" charset="0"/>
            </a:rPr>
            <a:t>Potential Error in EER Calculation</a:t>
          </a:r>
        </a:p>
      </dgm:t>
    </dgm:pt>
    <dgm:pt modelId="{7FE3BE3F-94F2-4B99-A726-4998954D6EE7}" type="parTrans" cxnId="{0F08A868-5F23-4EED-ADC9-38BCC6DC65DD}">
      <dgm:prSet/>
      <dgm:spPr/>
      <dgm:t>
        <a:bodyPr/>
        <a:lstStyle/>
        <a:p>
          <a:endParaRPr lang="en-US"/>
        </a:p>
      </dgm:t>
    </dgm:pt>
    <dgm:pt modelId="{AF9A96A5-E32A-4C9B-8FCA-591462D57F34}" type="sibTrans" cxnId="{0F08A868-5F23-4EED-ADC9-38BCC6DC65DD}">
      <dgm:prSet/>
      <dgm:spPr/>
      <dgm:t>
        <a:bodyPr/>
        <a:lstStyle/>
        <a:p>
          <a:endParaRPr lang="en-US"/>
        </a:p>
      </dgm:t>
    </dgm:pt>
    <dgm:pt modelId="{8B58A6CF-0B68-4134-A06C-BC43A69BEB2E}">
      <dgm:prSet phldrT="[Text]" custT="1"/>
      <dgm:spPr/>
      <dgm:t>
        <a:bodyPr/>
        <a:lstStyle/>
        <a:p>
          <a:r>
            <a:rPr lang="en-US" sz="3200" dirty="0">
              <a:latin typeface="Calibri" panose="020F0502020204030204" pitchFamily="34" charset="0"/>
              <a:ea typeface="Calibri" panose="020F0502020204030204" pitchFamily="34" charset="0"/>
              <a:cs typeface="Calibri" panose="020F0502020204030204" pitchFamily="34" charset="0"/>
            </a:rPr>
            <a:t>Total Body Water %</a:t>
          </a:r>
        </a:p>
      </dgm:t>
    </dgm:pt>
    <dgm:pt modelId="{6AD26DEC-8CAE-43B1-8090-A7B66174E218}" type="parTrans" cxnId="{F525D790-A036-42B1-B93F-F4BE730D3E67}">
      <dgm:prSet/>
      <dgm:spPr/>
      <dgm:t>
        <a:bodyPr/>
        <a:lstStyle/>
        <a:p>
          <a:endParaRPr lang="en-US"/>
        </a:p>
      </dgm:t>
    </dgm:pt>
    <dgm:pt modelId="{628C5EDA-A00E-4DB2-B2D2-F2A0F646E34D}" type="sibTrans" cxnId="{F525D790-A036-42B1-B93F-F4BE730D3E67}">
      <dgm:prSet/>
      <dgm:spPr/>
      <dgm:t>
        <a:bodyPr/>
        <a:lstStyle/>
        <a:p>
          <a:endParaRPr lang="en-US"/>
        </a:p>
      </dgm:t>
    </dgm:pt>
    <dgm:pt modelId="{FF369251-4F21-4F86-A14C-D3A03CE3814F}">
      <dgm:prSet phldrT="[Text]" custT="1"/>
      <dgm:spPr/>
      <dgm:t>
        <a:bodyPr/>
        <a:lstStyle/>
        <a:p>
          <a:r>
            <a:rPr lang="en-US" sz="3200" dirty="0">
              <a:latin typeface="Calibri" panose="020F0502020204030204" pitchFamily="34" charset="0"/>
              <a:ea typeface="Calibri" panose="020F0502020204030204" pitchFamily="34" charset="0"/>
              <a:cs typeface="Calibri" panose="020F0502020204030204" pitchFamily="34" charset="0"/>
            </a:rPr>
            <a:t>Body Composition</a:t>
          </a:r>
        </a:p>
      </dgm:t>
    </dgm:pt>
    <dgm:pt modelId="{F4604845-D617-4C52-B5B8-64C164B1C187}" type="parTrans" cxnId="{C8879501-0F69-4BEC-86EA-EE5B10AFACB3}">
      <dgm:prSet/>
      <dgm:spPr/>
      <dgm:t>
        <a:bodyPr/>
        <a:lstStyle/>
        <a:p>
          <a:endParaRPr lang="en-US"/>
        </a:p>
      </dgm:t>
    </dgm:pt>
    <dgm:pt modelId="{4D7EC6DE-85D5-40C4-AD8E-401262A1AE36}" type="sibTrans" cxnId="{C8879501-0F69-4BEC-86EA-EE5B10AFACB3}">
      <dgm:prSet/>
      <dgm:spPr/>
      <dgm:t>
        <a:bodyPr/>
        <a:lstStyle/>
        <a:p>
          <a:endParaRPr lang="en-US"/>
        </a:p>
      </dgm:t>
    </dgm:pt>
    <dgm:pt modelId="{FDAB9A55-271B-4DC9-AF80-0C3EF682F70E}">
      <dgm:prSet phldrT="[Text]" custT="1"/>
      <dgm:spPr/>
      <dgm:t>
        <a:bodyPr/>
        <a:lstStyle/>
        <a:p>
          <a:r>
            <a:rPr lang="en-US" sz="3200" dirty="0">
              <a:latin typeface="Calibri" panose="020F0502020204030204" pitchFamily="34" charset="0"/>
              <a:ea typeface="Calibri" panose="020F0502020204030204" pitchFamily="34" charset="0"/>
              <a:cs typeface="Calibri" panose="020F0502020204030204" pitchFamily="34" charset="0"/>
            </a:rPr>
            <a:t>Self Reported PA</a:t>
          </a:r>
        </a:p>
      </dgm:t>
    </dgm:pt>
    <dgm:pt modelId="{4442E283-E00F-4985-B310-60787AAEC8A7}" type="parTrans" cxnId="{72308EF8-2D07-4561-8FAC-6176A47617D3}">
      <dgm:prSet/>
      <dgm:spPr/>
      <dgm:t>
        <a:bodyPr/>
        <a:lstStyle/>
        <a:p>
          <a:endParaRPr lang="en-US"/>
        </a:p>
      </dgm:t>
    </dgm:pt>
    <dgm:pt modelId="{1E2A6E66-D7BE-4484-AC06-3A133A25142F}" type="sibTrans" cxnId="{72308EF8-2D07-4561-8FAC-6176A47617D3}">
      <dgm:prSet/>
      <dgm:spPr/>
      <dgm:t>
        <a:bodyPr/>
        <a:lstStyle/>
        <a:p>
          <a:endParaRPr lang="en-US"/>
        </a:p>
      </dgm:t>
    </dgm:pt>
    <dgm:pt modelId="{065DEE99-13B2-4B63-A798-C24B20686228}" type="pres">
      <dgm:prSet presAssocID="{B8E3DD02-FA7B-4EA7-A685-D417A4FBD2B3}" presName="Name0" presStyleCnt="0">
        <dgm:presLayoutVars>
          <dgm:chMax/>
          <dgm:chPref val="1"/>
          <dgm:dir/>
          <dgm:animOne val="branch"/>
          <dgm:animLvl val="lvl"/>
          <dgm:resizeHandles/>
        </dgm:presLayoutVars>
      </dgm:prSet>
      <dgm:spPr/>
    </dgm:pt>
    <dgm:pt modelId="{6956CD53-9944-4261-9622-948C98046422}" type="pres">
      <dgm:prSet presAssocID="{886F7A1A-D3D2-4CF5-A0D3-5C367B4E5BD7}" presName="composite" presStyleCnt="0"/>
      <dgm:spPr/>
    </dgm:pt>
    <dgm:pt modelId="{5CC65366-6CAC-4695-9BD6-C5C500958F81}" type="pres">
      <dgm:prSet presAssocID="{886F7A1A-D3D2-4CF5-A0D3-5C367B4E5BD7}" presName="ParentAccent1" presStyleLbl="alignNode1" presStyleIdx="0" presStyleCnt="34" custLinFactX="-200000" custLinFactNeighborX="-227630" custLinFactNeighborY="-9698"/>
      <dgm:spPr>
        <a:solidFill>
          <a:srgbClr val="F64E02"/>
        </a:solidFill>
        <a:ln>
          <a:solidFill>
            <a:srgbClr val="F64E02"/>
          </a:solidFill>
        </a:ln>
      </dgm:spPr>
    </dgm:pt>
    <dgm:pt modelId="{49C003FA-A0A4-405A-AE11-DA3CED802F4E}" type="pres">
      <dgm:prSet presAssocID="{886F7A1A-D3D2-4CF5-A0D3-5C367B4E5BD7}" presName="ParentAccent2" presStyleLbl="alignNode1" presStyleIdx="1" presStyleCnt="34" custLinFactX="-204989" custLinFactNeighborX="-300000" custLinFactNeighborY="-9698"/>
      <dgm:spPr>
        <a:solidFill>
          <a:srgbClr val="F64E02"/>
        </a:solidFill>
        <a:ln>
          <a:solidFill>
            <a:srgbClr val="F64E02"/>
          </a:solidFill>
        </a:ln>
      </dgm:spPr>
    </dgm:pt>
    <dgm:pt modelId="{E1586928-80D0-4E38-B4CE-A8A7842D4231}" type="pres">
      <dgm:prSet presAssocID="{886F7A1A-D3D2-4CF5-A0D3-5C367B4E5BD7}" presName="ParentAccent3" presStyleLbl="alignNode1" presStyleIdx="2" presStyleCnt="34" custLinFactX="-485691" custLinFactY="283368" custLinFactNeighborX="-500000" custLinFactNeighborY="300000"/>
      <dgm:spPr>
        <a:solidFill>
          <a:srgbClr val="FFFFFF"/>
        </a:solidFill>
        <a:ln>
          <a:solidFill>
            <a:srgbClr val="FFFFFF"/>
          </a:solidFill>
        </a:ln>
      </dgm:spPr>
    </dgm:pt>
    <dgm:pt modelId="{A52EF01D-2AD6-42A4-8BF0-8203F6736559}" type="pres">
      <dgm:prSet presAssocID="{886F7A1A-D3D2-4CF5-A0D3-5C367B4E5BD7}" presName="ParentAccent4" presStyleLbl="alignNode1" presStyleIdx="3" presStyleCnt="34" custLinFactX="-450588" custLinFactY="324478" custLinFactNeighborX="-500000" custLinFactNeighborY="400000"/>
      <dgm:spPr>
        <a:solidFill>
          <a:srgbClr val="FFFFFF"/>
        </a:solidFill>
        <a:ln>
          <a:solidFill>
            <a:srgbClr val="FFFFFF"/>
          </a:solidFill>
        </a:ln>
      </dgm:spPr>
    </dgm:pt>
    <dgm:pt modelId="{CDD49393-F73C-48A5-B430-8287B7C563F3}" type="pres">
      <dgm:prSet presAssocID="{886F7A1A-D3D2-4CF5-A0D3-5C367B4E5BD7}" presName="ParentAccent5" presStyleLbl="alignNode1" presStyleIdx="4" presStyleCnt="34" custLinFactNeighborX="-83328" custLinFactNeighborY="-4987"/>
      <dgm:spPr>
        <a:solidFill>
          <a:srgbClr val="F64E02"/>
        </a:solidFill>
        <a:ln>
          <a:solidFill>
            <a:srgbClr val="F64E02"/>
          </a:solidFill>
        </a:ln>
      </dgm:spPr>
    </dgm:pt>
    <dgm:pt modelId="{DC4DA8CB-170E-46BC-92A2-78160E9242E8}" type="pres">
      <dgm:prSet presAssocID="{886F7A1A-D3D2-4CF5-A0D3-5C367B4E5BD7}" presName="ParentAccent6" presStyleLbl="alignNode1" presStyleIdx="5" presStyleCnt="34" custLinFactNeighborX="-19353" custLinFactNeighborY="739"/>
      <dgm:spPr>
        <a:solidFill>
          <a:srgbClr val="F64E02"/>
        </a:solidFill>
        <a:ln>
          <a:solidFill>
            <a:srgbClr val="F64E02"/>
          </a:solidFill>
        </a:ln>
      </dgm:spPr>
    </dgm:pt>
    <dgm:pt modelId="{F718B642-054A-458B-8D6E-5A53E711CDF5}" type="pres">
      <dgm:prSet presAssocID="{886F7A1A-D3D2-4CF5-A0D3-5C367B4E5BD7}" presName="ParentAccent7" presStyleLbl="alignNode1" presStyleIdx="6" presStyleCnt="34" custLinFactX="-200000" custLinFactNeighborX="-281278" custLinFactNeighborY="10028"/>
      <dgm:spPr>
        <a:solidFill>
          <a:srgbClr val="F64E02"/>
        </a:solidFill>
        <a:ln>
          <a:solidFill>
            <a:srgbClr val="F64E02"/>
          </a:solidFill>
        </a:ln>
      </dgm:spPr>
    </dgm:pt>
    <dgm:pt modelId="{12D3382C-5BF0-4E3C-8482-C89EECC89A8F}" type="pres">
      <dgm:prSet presAssocID="{886F7A1A-D3D2-4CF5-A0D3-5C367B4E5BD7}" presName="ParentAccent8" presStyleLbl="alignNode1" presStyleIdx="7" presStyleCnt="34" custLinFactX="-200000" custLinFactNeighborX="-273520" custLinFactNeighborY="-13503"/>
      <dgm:spPr>
        <a:solidFill>
          <a:srgbClr val="F64E02"/>
        </a:solidFill>
        <a:ln>
          <a:solidFill>
            <a:srgbClr val="F64E02"/>
          </a:solidFill>
        </a:ln>
      </dgm:spPr>
    </dgm:pt>
    <dgm:pt modelId="{D2992A52-B004-49F7-8C3C-DFE6F8648EC2}" type="pres">
      <dgm:prSet presAssocID="{886F7A1A-D3D2-4CF5-A0D3-5C367B4E5BD7}" presName="ParentAccent9" presStyleLbl="alignNode1" presStyleIdx="8" presStyleCnt="34" custLinFactX="-200000" custLinFactNeighborX="-254001" custLinFactNeighborY="-17593"/>
      <dgm:spPr>
        <a:solidFill>
          <a:srgbClr val="F64E02"/>
        </a:solidFill>
        <a:ln>
          <a:solidFill>
            <a:srgbClr val="F64E02"/>
          </a:solidFill>
        </a:ln>
      </dgm:spPr>
    </dgm:pt>
    <dgm:pt modelId="{A76A5163-4532-49F2-9D38-C23D055D754A}" type="pres">
      <dgm:prSet presAssocID="{886F7A1A-D3D2-4CF5-A0D3-5C367B4E5BD7}" presName="ParentAccent10" presStyleLbl="alignNode1" presStyleIdx="9" presStyleCnt="34" custLinFactX="-200000" custLinFactNeighborX="-259685" custLinFactNeighborY="-7195"/>
      <dgm:spPr>
        <a:solidFill>
          <a:srgbClr val="F64E02"/>
        </a:solidFill>
        <a:ln>
          <a:solidFill>
            <a:srgbClr val="F64E02"/>
          </a:solidFill>
        </a:ln>
      </dgm:spPr>
    </dgm:pt>
    <dgm:pt modelId="{D88321BA-81F0-409C-974F-585215EECC04}" type="pres">
      <dgm:prSet presAssocID="{886F7A1A-D3D2-4CF5-A0D3-5C367B4E5BD7}" presName="Parent" presStyleLbl="alignNode1" presStyleIdx="10" presStyleCnt="34">
        <dgm:presLayoutVars>
          <dgm:chMax val="5"/>
          <dgm:chPref val="3"/>
          <dgm:bulletEnabled val="1"/>
        </dgm:presLayoutVars>
      </dgm:prSet>
      <dgm:spPr/>
    </dgm:pt>
    <dgm:pt modelId="{75B5FBEE-2F3E-46FE-AF14-8D7A91E59921}" type="pres">
      <dgm:prSet presAssocID="{8B58A6CF-0B68-4134-A06C-BC43A69BEB2E}" presName="Child1Accent1" presStyleLbl="alignNode1" presStyleIdx="11" presStyleCnt="34"/>
      <dgm:spPr>
        <a:solidFill>
          <a:srgbClr val="F64E02"/>
        </a:solidFill>
        <a:ln>
          <a:solidFill>
            <a:srgbClr val="F64E02"/>
          </a:solidFill>
        </a:ln>
      </dgm:spPr>
    </dgm:pt>
    <dgm:pt modelId="{6F47452E-16A1-494E-B2A3-F36C741EFFE1}" type="pres">
      <dgm:prSet presAssocID="{8B58A6CF-0B68-4134-A06C-BC43A69BEB2E}" presName="Child1Accent2" presStyleLbl="alignNode1" presStyleIdx="12" presStyleCnt="34"/>
      <dgm:spPr>
        <a:solidFill>
          <a:srgbClr val="F64E02"/>
        </a:solidFill>
        <a:ln>
          <a:solidFill>
            <a:srgbClr val="F64E02"/>
          </a:solidFill>
        </a:ln>
      </dgm:spPr>
    </dgm:pt>
    <dgm:pt modelId="{9C296EBC-B0D9-4433-AC40-3FD7D679F961}" type="pres">
      <dgm:prSet presAssocID="{8B58A6CF-0B68-4134-A06C-BC43A69BEB2E}" presName="Child1Accent3" presStyleLbl="alignNode1" presStyleIdx="13" presStyleCnt="34"/>
      <dgm:spPr>
        <a:solidFill>
          <a:srgbClr val="F64E02"/>
        </a:solidFill>
        <a:ln>
          <a:solidFill>
            <a:srgbClr val="F64E02"/>
          </a:solidFill>
        </a:ln>
      </dgm:spPr>
    </dgm:pt>
    <dgm:pt modelId="{00828AA4-BDF0-454A-8A89-6E5C15C603C4}" type="pres">
      <dgm:prSet presAssocID="{8B58A6CF-0B68-4134-A06C-BC43A69BEB2E}" presName="Child1Accent4" presStyleLbl="alignNode1" presStyleIdx="14" presStyleCnt="34"/>
      <dgm:spPr>
        <a:solidFill>
          <a:srgbClr val="F64E02"/>
        </a:solidFill>
        <a:ln>
          <a:solidFill>
            <a:srgbClr val="F64E02"/>
          </a:solidFill>
        </a:ln>
      </dgm:spPr>
    </dgm:pt>
    <dgm:pt modelId="{6ED7201F-2E26-43FE-B292-F59021EBA344}" type="pres">
      <dgm:prSet presAssocID="{8B58A6CF-0B68-4134-A06C-BC43A69BEB2E}" presName="Child1Accent5" presStyleLbl="alignNode1" presStyleIdx="15" presStyleCnt="34"/>
      <dgm:spPr>
        <a:solidFill>
          <a:srgbClr val="F64E02"/>
        </a:solidFill>
        <a:ln>
          <a:solidFill>
            <a:srgbClr val="F64E02"/>
          </a:solidFill>
        </a:ln>
      </dgm:spPr>
    </dgm:pt>
    <dgm:pt modelId="{BB22FBC7-9C3E-41C7-A18D-A3EBAD998987}" type="pres">
      <dgm:prSet presAssocID="{8B58A6CF-0B68-4134-A06C-BC43A69BEB2E}" presName="Child1Accent6" presStyleLbl="alignNode1" presStyleIdx="16" presStyleCnt="34"/>
      <dgm:spPr>
        <a:solidFill>
          <a:srgbClr val="F64E02"/>
        </a:solidFill>
        <a:ln>
          <a:solidFill>
            <a:srgbClr val="F64E02"/>
          </a:solidFill>
        </a:ln>
      </dgm:spPr>
    </dgm:pt>
    <dgm:pt modelId="{2BA9DCB1-A527-4BFD-8AEF-F7281F6F7A71}" type="pres">
      <dgm:prSet presAssocID="{8B58A6CF-0B68-4134-A06C-BC43A69BEB2E}" presName="Child1Accent7" presStyleLbl="alignNode1" presStyleIdx="17" presStyleCnt="34"/>
      <dgm:spPr>
        <a:solidFill>
          <a:srgbClr val="F64E02"/>
        </a:solidFill>
        <a:ln>
          <a:solidFill>
            <a:srgbClr val="F64E02"/>
          </a:solidFill>
        </a:ln>
      </dgm:spPr>
    </dgm:pt>
    <dgm:pt modelId="{164F9561-5177-4F9A-A7CF-A6DE3A3C6EE8}" type="pres">
      <dgm:prSet presAssocID="{8B58A6CF-0B68-4134-A06C-BC43A69BEB2E}" presName="Child1Accent8" presStyleLbl="alignNode1" presStyleIdx="18" presStyleCnt="34"/>
      <dgm:spPr/>
    </dgm:pt>
    <dgm:pt modelId="{319BE3C0-0A4D-4866-A005-254FD28C1F56}" type="pres">
      <dgm:prSet presAssocID="{8B58A6CF-0B68-4134-A06C-BC43A69BEB2E}" presName="Child1Accent9" presStyleLbl="alignNode1" presStyleIdx="19" presStyleCnt="34"/>
      <dgm:spPr/>
    </dgm:pt>
    <dgm:pt modelId="{C7271655-6F55-4D4D-91CC-9DF1E0B4EF4E}" type="pres">
      <dgm:prSet presAssocID="{8B58A6CF-0B68-4134-A06C-BC43A69BEB2E}" presName="Child1" presStyleLbl="revTx" presStyleIdx="0" presStyleCnt="3" custScaleX="137269" custScaleY="87782" custLinFactNeighborX="17951" custLinFactNeighborY="2613">
        <dgm:presLayoutVars>
          <dgm:chMax/>
          <dgm:chPref val="0"/>
          <dgm:bulletEnabled val="1"/>
        </dgm:presLayoutVars>
      </dgm:prSet>
      <dgm:spPr/>
    </dgm:pt>
    <dgm:pt modelId="{A82C5057-0155-473D-99FB-DA036104F0EA}" type="pres">
      <dgm:prSet presAssocID="{FF369251-4F21-4F86-A14C-D3A03CE3814F}" presName="Child2Accent1" presStyleLbl="alignNode1" presStyleIdx="20" presStyleCnt="34"/>
      <dgm:spPr>
        <a:solidFill>
          <a:srgbClr val="F64E02"/>
        </a:solidFill>
        <a:ln>
          <a:solidFill>
            <a:srgbClr val="F64E02"/>
          </a:solidFill>
        </a:ln>
      </dgm:spPr>
    </dgm:pt>
    <dgm:pt modelId="{3ED8E419-2116-4B72-BD85-12B6594354FF}" type="pres">
      <dgm:prSet presAssocID="{FF369251-4F21-4F86-A14C-D3A03CE3814F}" presName="Child2Accent2" presStyleLbl="alignNode1" presStyleIdx="21" presStyleCnt="34"/>
      <dgm:spPr>
        <a:solidFill>
          <a:srgbClr val="F64E02"/>
        </a:solidFill>
        <a:ln>
          <a:solidFill>
            <a:srgbClr val="F64E02"/>
          </a:solidFill>
        </a:ln>
      </dgm:spPr>
    </dgm:pt>
    <dgm:pt modelId="{21F26200-C2E9-4964-AE4E-93BA0B0A19A4}" type="pres">
      <dgm:prSet presAssocID="{FF369251-4F21-4F86-A14C-D3A03CE3814F}" presName="Child2Accent3" presStyleLbl="alignNode1" presStyleIdx="22" presStyleCnt="34"/>
      <dgm:spPr>
        <a:solidFill>
          <a:srgbClr val="F64E02"/>
        </a:solidFill>
        <a:ln>
          <a:solidFill>
            <a:srgbClr val="F64E02"/>
          </a:solidFill>
        </a:ln>
      </dgm:spPr>
    </dgm:pt>
    <dgm:pt modelId="{64AB3950-C93E-4C87-AF3D-C2509A78579C}" type="pres">
      <dgm:prSet presAssocID="{FF369251-4F21-4F86-A14C-D3A03CE3814F}" presName="Child2Accent4" presStyleLbl="alignNode1" presStyleIdx="23" presStyleCnt="34"/>
      <dgm:spPr>
        <a:solidFill>
          <a:srgbClr val="F64E02"/>
        </a:solidFill>
        <a:ln>
          <a:solidFill>
            <a:srgbClr val="F64E02"/>
          </a:solidFill>
        </a:ln>
      </dgm:spPr>
    </dgm:pt>
    <dgm:pt modelId="{9689BC79-52C6-4AE8-A0CF-AF396EF8C333}" type="pres">
      <dgm:prSet presAssocID="{FF369251-4F21-4F86-A14C-D3A03CE3814F}" presName="Child2Accent5" presStyleLbl="alignNode1" presStyleIdx="24" presStyleCnt="34"/>
      <dgm:spPr>
        <a:solidFill>
          <a:srgbClr val="F64E02"/>
        </a:solidFill>
        <a:ln>
          <a:solidFill>
            <a:srgbClr val="F64E02"/>
          </a:solidFill>
        </a:ln>
      </dgm:spPr>
    </dgm:pt>
    <dgm:pt modelId="{825C994A-F5FD-4C37-B7B4-B2AC87F39E86}" type="pres">
      <dgm:prSet presAssocID="{FF369251-4F21-4F86-A14C-D3A03CE3814F}" presName="Child2Accent6" presStyleLbl="alignNode1" presStyleIdx="25" presStyleCnt="34"/>
      <dgm:spPr>
        <a:solidFill>
          <a:srgbClr val="F64E02"/>
        </a:solidFill>
        <a:ln>
          <a:solidFill>
            <a:srgbClr val="F64E02"/>
          </a:solidFill>
        </a:ln>
      </dgm:spPr>
    </dgm:pt>
    <dgm:pt modelId="{97949821-97EB-481F-BE7A-35D7F775842F}" type="pres">
      <dgm:prSet presAssocID="{FF369251-4F21-4F86-A14C-D3A03CE3814F}" presName="Child2Accent7" presStyleLbl="alignNode1" presStyleIdx="26" presStyleCnt="34"/>
      <dgm:spPr/>
    </dgm:pt>
    <dgm:pt modelId="{C2BDD369-29EA-447D-ACEC-7B878DCECB6F}" type="pres">
      <dgm:prSet presAssocID="{FF369251-4F21-4F86-A14C-D3A03CE3814F}" presName="Child2" presStyleLbl="revTx" presStyleIdx="1" presStyleCnt="3">
        <dgm:presLayoutVars>
          <dgm:chMax/>
          <dgm:chPref val="0"/>
          <dgm:bulletEnabled val="1"/>
        </dgm:presLayoutVars>
      </dgm:prSet>
      <dgm:spPr/>
    </dgm:pt>
    <dgm:pt modelId="{91063C43-BF6E-4C2C-B4DB-78AE29246FB6}" type="pres">
      <dgm:prSet presAssocID="{FDAB9A55-271B-4DC9-AF80-0C3EF682F70E}" presName="Child3Accent1" presStyleLbl="alignNode1" presStyleIdx="27" presStyleCnt="34"/>
      <dgm:spPr>
        <a:solidFill>
          <a:srgbClr val="F64E02"/>
        </a:solidFill>
        <a:ln>
          <a:solidFill>
            <a:srgbClr val="F64E02"/>
          </a:solidFill>
        </a:ln>
      </dgm:spPr>
    </dgm:pt>
    <dgm:pt modelId="{76B21426-2A2E-454B-A09E-FD0FE93AAF85}" type="pres">
      <dgm:prSet presAssocID="{FDAB9A55-271B-4DC9-AF80-0C3EF682F70E}" presName="Child3Accent2" presStyleLbl="alignNode1" presStyleIdx="28" presStyleCnt="34"/>
      <dgm:spPr>
        <a:solidFill>
          <a:srgbClr val="F64E02"/>
        </a:solidFill>
        <a:ln>
          <a:solidFill>
            <a:srgbClr val="F64E02"/>
          </a:solidFill>
        </a:ln>
      </dgm:spPr>
    </dgm:pt>
    <dgm:pt modelId="{61CEC401-6685-487E-89CE-0794616EA20F}" type="pres">
      <dgm:prSet presAssocID="{FDAB9A55-271B-4DC9-AF80-0C3EF682F70E}" presName="Child3Accent3" presStyleLbl="alignNode1" presStyleIdx="29" presStyleCnt="34"/>
      <dgm:spPr>
        <a:solidFill>
          <a:srgbClr val="F64E02"/>
        </a:solidFill>
        <a:ln>
          <a:solidFill>
            <a:srgbClr val="F64E02"/>
          </a:solidFill>
        </a:ln>
      </dgm:spPr>
    </dgm:pt>
    <dgm:pt modelId="{B093E969-0B0C-446C-A8AB-5973690950BD}" type="pres">
      <dgm:prSet presAssocID="{FDAB9A55-271B-4DC9-AF80-0C3EF682F70E}" presName="Child3Accent4" presStyleLbl="alignNode1" presStyleIdx="30" presStyleCnt="34"/>
      <dgm:spPr>
        <a:solidFill>
          <a:srgbClr val="F64E02"/>
        </a:solidFill>
        <a:ln>
          <a:solidFill>
            <a:srgbClr val="F64E02"/>
          </a:solidFill>
        </a:ln>
      </dgm:spPr>
    </dgm:pt>
    <dgm:pt modelId="{831C0531-5372-4393-BC8C-12DEAAA6F8CA}" type="pres">
      <dgm:prSet presAssocID="{FDAB9A55-271B-4DC9-AF80-0C3EF682F70E}" presName="Child3Accent5" presStyleLbl="alignNode1" presStyleIdx="31" presStyleCnt="34"/>
      <dgm:spPr>
        <a:solidFill>
          <a:srgbClr val="F64E02"/>
        </a:solidFill>
        <a:ln>
          <a:solidFill>
            <a:srgbClr val="F64E02"/>
          </a:solidFill>
        </a:ln>
      </dgm:spPr>
    </dgm:pt>
    <dgm:pt modelId="{485ACC14-CA31-4E7B-A77A-C75D8C90C775}" type="pres">
      <dgm:prSet presAssocID="{FDAB9A55-271B-4DC9-AF80-0C3EF682F70E}" presName="Child3Accent6" presStyleLbl="alignNode1" presStyleIdx="32" presStyleCnt="34"/>
      <dgm:spPr>
        <a:solidFill>
          <a:srgbClr val="F64E02"/>
        </a:solidFill>
        <a:ln>
          <a:solidFill>
            <a:srgbClr val="F64E02"/>
          </a:solidFill>
        </a:ln>
      </dgm:spPr>
    </dgm:pt>
    <dgm:pt modelId="{0EE195EC-B769-4FEC-B865-655522C2F374}" type="pres">
      <dgm:prSet presAssocID="{FDAB9A55-271B-4DC9-AF80-0C3EF682F70E}" presName="Child3Accent7" presStyleLbl="alignNode1" presStyleIdx="33" presStyleCnt="34"/>
      <dgm:spPr>
        <a:solidFill>
          <a:srgbClr val="F64E02"/>
        </a:solidFill>
        <a:ln>
          <a:solidFill>
            <a:srgbClr val="F64E02"/>
          </a:solidFill>
        </a:ln>
      </dgm:spPr>
    </dgm:pt>
    <dgm:pt modelId="{1745D57F-D8D0-45AA-8074-A8A4F0036B58}" type="pres">
      <dgm:prSet presAssocID="{FDAB9A55-271B-4DC9-AF80-0C3EF682F70E}" presName="Child3" presStyleLbl="revTx" presStyleIdx="2" presStyleCnt="3">
        <dgm:presLayoutVars>
          <dgm:chMax/>
          <dgm:chPref val="0"/>
          <dgm:bulletEnabled val="1"/>
        </dgm:presLayoutVars>
      </dgm:prSet>
      <dgm:spPr/>
    </dgm:pt>
  </dgm:ptLst>
  <dgm:cxnLst>
    <dgm:cxn modelId="{C8879501-0F69-4BEC-86EA-EE5B10AFACB3}" srcId="{886F7A1A-D3D2-4CF5-A0D3-5C367B4E5BD7}" destId="{FF369251-4F21-4F86-A14C-D3A03CE3814F}" srcOrd="1" destOrd="0" parTransId="{F4604845-D617-4C52-B5B8-64C164B1C187}" sibTransId="{4D7EC6DE-85D5-40C4-AD8E-401262A1AE36}"/>
    <dgm:cxn modelId="{75563E06-A325-40CB-9BC1-1733EB105F87}" type="presOf" srcId="{FF369251-4F21-4F86-A14C-D3A03CE3814F}" destId="{C2BDD369-29EA-447D-ACEC-7B878DCECB6F}" srcOrd="0" destOrd="0" presId="urn:microsoft.com/office/officeart/2011/layout/ConvergingText"/>
    <dgm:cxn modelId="{0F08A868-5F23-4EED-ADC9-38BCC6DC65DD}" srcId="{B8E3DD02-FA7B-4EA7-A685-D417A4FBD2B3}" destId="{886F7A1A-D3D2-4CF5-A0D3-5C367B4E5BD7}" srcOrd="0" destOrd="0" parTransId="{7FE3BE3F-94F2-4B99-A726-4998954D6EE7}" sibTransId="{AF9A96A5-E32A-4C9B-8FCA-591462D57F34}"/>
    <dgm:cxn modelId="{60DCC35A-93C9-4E80-89BE-5C6180546FF0}" type="presOf" srcId="{886F7A1A-D3D2-4CF5-A0D3-5C367B4E5BD7}" destId="{D88321BA-81F0-409C-974F-585215EECC04}" srcOrd="0" destOrd="0" presId="urn:microsoft.com/office/officeart/2011/layout/ConvergingText"/>
    <dgm:cxn modelId="{F525D790-A036-42B1-B93F-F4BE730D3E67}" srcId="{886F7A1A-D3D2-4CF5-A0D3-5C367B4E5BD7}" destId="{8B58A6CF-0B68-4134-A06C-BC43A69BEB2E}" srcOrd="0" destOrd="0" parTransId="{6AD26DEC-8CAE-43B1-8090-A7B66174E218}" sibTransId="{628C5EDA-A00E-4DB2-B2D2-F2A0F646E34D}"/>
    <dgm:cxn modelId="{42370091-027C-48F5-8C24-0D3574C99467}" type="presOf" srcId="{FDAB9A55-271B-4DC9-AF80-0C3EF682F70E}" destId="{1745D57F-D8D0-45AA-8074-A8A4F0036B58}" srcOrd="0" destOrd="0" presId="urn:microsoft.com/office/officeart/2011/layout/ConvergingText"/>
    <dgm:cxn modelId="{4A97529B-25A1-4F1F-8C36-346E15B867AE}" type="presOf" srcId="{8B58A6CF-0B68-4134-A06C-BC43A69BEB2E}" destId="{C7271655-6F55-4D4D-91CC-9DF1E0B4EF4E}" srcOrd="0" destOrd="0" presId="urn:microsoft.com/office/officeart/2011/layout/ConvergingText"/>
    <dgm:cxn modelId="{D2D313D7-A9F5-4CD3-A912-E42117532DCB}" type="presOf" srcId="{B8E3DD02-FA7B-4EA7-A685-D417A4FBD2B3}" destId="{065DEE99-13B2-4B63-A798-C24B20686228}" srcOrd="0" destOrd="0" presId="urn:microsoft.com/office/officeart/2011/layout/ConvergingText"/>
    <dgm:cxn modelId="{72308EF8-2D07-4561-8FAC-6176A47617D3}" srcId="{886F7A1A-D3D2-4CF5-A0D3-5C367B4E5BD7}" destId="{FDAB9A55-271B-4DC9-AF80-0C3EF682F70E}" srcOrd="2" destOrd="0" parTransId="{4442E283-E00F-4985-B310-60787AAEC8A7}" sibTransId="{1E2A6E66-D7BE-4484-AC06-3A133A25142F}"/>
    <dgm:cxn modelId="{1CFD2299-028F-44AD-8621-A1FF56EFA241}" type="presParOf" srcId="{065DEE99-13B2-4B63-A798-C24B20686228}" destId="{6956CD53-9944-4261-9622-948C98046422}" srcOrd="0" destOrd="0" presId="urn:microsoft.com/office/officeart/2011/layout/ConvergingText"/>
    <dgm:cxn modelId="{5D079787-D4C5-4369-888A-09936107D5E8}" type="presParOf" srcId="{6956CD53-9944-4261-9622-948C98046422}" destId="{5CC65366-6CAC-4695-9BD6-C5C500958F81}" srcOrd="0" destOrd="0" presId="urn:microsoft.com/office/officeart/2011/layout/ConvergingText"/>
    <dgm:cxn modelId="{DC70C16E-3577-4FD9-8BA2-E15D4CEF2F71}" type="presParOf" srcId="{6956CD53-9944-4261-9622-948C98046422}" destId="{49C003FA-A0A4-405A-AE11-DA3CED802F4E}" srcOrd="1" destOrd="0" presId="urn:microsoft.com/office/officeart/2011/layout/ConvergingText"/>
    <dgm:cxn modelId="{0D5D9862-801F-40D6-BDD4-66D2E314D6EA}" type="presParOf" srcId="{6956CD53-9944-4261-9622-948C98046422}" destId="{E1586928-80D0-4E38-B4CE-A8A7842D4231}" srcOrd="2" destOrd="0" presId="urn:microsoft.com/office/officeart/2011/layout/ConvergingText"/>
    <dgm:cxn modelId="{B7B7B511-6083-4364-8B7F-2BFBA74BAC17}" type="presParOf" srcId="{6956CD53-9944-4261-9622-948C98046422}" destId="{A52EF01D-2AD6-42A4-8BF0-8203F6736559}" srcOrd="3" destOrd="0" presId="urn:microsoft.com/office/officeart/2011/layout/ConvergingText"/>
    <dgm:cxn modelId="{D7A89103-AB3D-435A-8F1D-30D53ACEA37B}" type="presParOf" srcId="{6956CD53-9944-4261-9622-948C98046422}" destId="{CDD49393-F73C-48A5-B430-8287B7C563F3}" srcOrd="4" destOrd="0" presId="urn:microsoft.com/office/officeart/2011/layout/ConvergingText"/>
    <dgm:cxn modelId="{EDA9C71C-70C4-401B-AFA4-42C34278C275}" type="presParOf" srcId="{6956CD53-9944-4261-9622-948C98046422}" destId="{DC4DA8CB-170E-46BC-92A2-78160E9242E8}" srcOrd="5" destOrd="0" presId="urn:microsoft.com/office/officeart/2011/layout/ConvergingText"/>
    <dgm:cxn modelId="{FC04D516-FADF-4347-BB67-799FEB88D3EE}" type="presParOf" srcId="{6956CD53-9944-4261-9622-948C98046422}" destId="{F718B642-054A-458B-8D6E-5A53E711CDF5}" srcOrd="6" destOrd="0" presId="urn:microsoft.com/office/officeart/2011/layout/ConvergingText"/>
    <dgm:cxn modelId="{9CCB5D63-2526-4832-B63A-AE842ABD0C5D}" type="presParOf" srcId="{6956CD53-9944-4261-9622-948C98046422}" destId="{12D3382C-5BF0-4E3C-8482-C89EECC89A8F}" srcOrd="7" destOrd="0" presId="urn:microsoft.com/office/officeart/2011/layout/ConvergingText"/>
    <dgm:cxn modelId="{A9B3EC6D-FEEF-4039-BB41-54786022F013}" type="presParOf" srcId="{6956CD53-9944-4261-9622-948C98046422}" destId="{D2992A52-B004-49F7-8C3C-DFE6F8648EC2}" srcOrd="8" destOrd="0" presId="urn:microsoft.com/office/officeart/2011/layout/ConvergingText"/>
    <dgm:cxn modelId="{F14EF71F-C80A-42F0-ADF1-2BD971C49A38}" type="presParOf" srcId="{6956CD53-9944-4261-9622-948C98046422}" destId="{A76A5163-4532-49F2-9D38-C23D055D754A}" srcOrd="9" destOrd="0" presId="urn:microsoft.com/office/officeart/2011/layout/ConvergingText"/>
    <dgm:cxn modelId="{27943046-8D86-4D8E-BE7B-614B592A77F6}" type="presParOf" srcId="{6956CD53-9944-4261-9622-948C98046422}" destId="{D88321BA-81F0-409C-974F-585215EECC04}" srcOrd="10" destOrd="0" presId="urn:microsoft.com/office/officeart/2011/layout/ConvergingText"/>
    <dgm:cxn modelId="{2112942D-76C3-4E93-A67D-C1FF65FA97F0}" type="presParOf" srcId="{6956CD53-9944-4261-9622-948C98046422}" destId="{75B5FBEE-2F3E-46FE-AF14-8D7A91E59921}" srcOrd="11" destOrd="0" presId="urn:microsoft.com/office/officeart/2011/layout/ConvergingText"/>
    <dgm:cxn modelId="{FF840FB7-763B-41FE-AF46-E777B32705B2}" type="presParOf" srcId="{6956CD53-9944-4261-9622-948C98046422}" destId="{6F47452E-16A1-494E-B2A3-F36C741EFFE1}" srcOrd="12" destOrd="0" presId="urn:microsoft.com/office/officeart/2011/layout/ConvergingText"/>
    <dgm:cxn modelId="{DFFA4C4F-6780-4261-954C-FB51ABA9E9E8}" type="presParOf" srcId="{6956CD53-9944-4261-9622-948C98046422}" destId="{9C296EBC-B0D9-4433-AC40-3FD7D679F961}" srcOrd="13" destOrd="0" presId="urn:microsoft.com/office/officeart/2011/layout/ConvergingText"/>
    <dgm:cxn modelId="{1E60806E-B46C-4D10-A7A6-4A903F4B0F78}" type="presParOf" srcId="{6956CD53-9944-4261-9622-948C98046422}" destId="{00828AA4-BDF0-454A-8A89-6E5C15C603C4}" srcOrd="14" destOrd="0" presId="urn:microsoft.com/office/officeart/2011/layout/ConvergingText"/>
    <dgm:cxn modelId="{004D1DFC-1A82-46F9-BFCB-879FF1BC854C}" type="presParOf" srcId="{6956CD53-9944-4261-9622-948C98046422}" destId="{6ED7201F-2E26-43FE-B292-F59021EBA344}" srcOrd="15" destOrd="0" presId="urn:microsoft.com/office/officeart/2011/layout/ConvergingText"/>
    <dgm:cxn modelId="{BB26E37C-6789-407E-A3FB-DAD22DBE4710}" type="presParOf" srcId="{6956CD53-9944-4261-9622-948C98046422}" destId="{BB22FBC7-9C3E-41C7-A18D-A3EBAD998987}" srcOrd="16" destOrd="0" presId="urn:microsoft.com/office/officeart/2011/layout/ConvergingText"/>
    <dgm:cxn modelId="{F251F3AF-56AB-4A8C-A978-76455B74BF5A}" type="presParOf" srcId="{6956CD53-9944-4261-9622-948C98046422}" destId="{2BA9DCB1-A527-4BFD-8AEF-F7281F6F7A71}" srcOrd="17" destOrd="0" presId="urn:microsoft.com/office/officeart/2011/layout/ConvergingText"/>
    <dgm:cxn modelId="{F21BE6BB-3E2E-457B-AB97-BE5D08491F33}" type="presParOf" srcId="{6956CD53-9944-4261-9622-948C98046422}" destId="{164F9561-5177-4F9A-A7CF-A6DE3A3C6EE8}" srcOrd="18" destOrd="0" presId="urn:microsoft.com/office/officeart/2011/layout/ConvergingText"/>
    <dgm:cxn modelId="{8CF35764-FB9D-4B70-8F00-720B0873095D}" type="presParOf" srcId="{6956CD53-9944-4261-9622-948C98046422}" destId="{319BE3C0-0A4D-4866-A005-254FD28C1F56}" srcOrd="19" destOrd="0" presId="urn:microsoft.com/office/officeart/2011/layout/ConvergingText"/>
    <dgm:cxn modelId="{16D406EE-90F8-4AE9-A571-5D8FD1BB7AD3}" type="presParOf" srcId="{6956CD53-9944-4261-9622-948C98046422}" destId="{C7271655-6F55-4D4D-91CC-9DF1E0B4EF4E}" srcOrd="20" destOrd="0" presId="urn:microsoft.com/office/officeart/2011/layout/ConvergingText"/>
    <dgm:cxn modelId="{9AFF313B-DC6A-4560-9C7D-581DCCD99AB1}" type="presParOf" srcId="{6956CD53-9944-4261-9622-948C98046422}" destId="{A82C5057-0155-473D-99FB-DA036104F0EA}" srcOrd="21" destOrd="0" presId="urn:microsoft.com/office/officeart/2011/layout/ConvergingText"/>
    <dgm:cxn modelId="{E4362507-EB56-41CB-AE5D-F24ED235CE51}" type="presParOf" srcId="{6956CD53-9944-4261-9622-948C98046422}" destId="{3ED8E419-2116-4B72-BD85-12B6594354FF}" srcOrd="22" destOrd="0" presId="urn:microsoft.com/office/officeart/2011/layout/ConvergingText"/>
    <dgm:cxn modelId="{10544C35-18A3-491E-9D3F-374886D34B77}" type="presParOf" srcId="{6956CD53-9944-4261-9622-948C98046422}" destId="{21F26200-C2E9-4964-AE4E-93BA0B0A19A4}" srcOrd="23" destOrd="0" presId="urn:microsoft.com/office/officeart/2011/layout/ConvergingText"/>
    <dgm:cxn modelId="{96565EE4-EB77-410F-BB45-3A6FB99886EC}" type="presParOf" srcId="{6956CD53-9944-4261-9622-948C98046422}" destId="{64AB3950-C93E-4C87-AF3D-C2509A78579C}" srcOrd="24" destOrd="0" presId="urn:microsoft.com/office/officeart/2011/layout/ConvergingText"/>
    <dgm:cxn modelId="{86233AC8-9FDC-4C56-B47A-946E16BE91F9}" type="presParOf" srcId="{6956CD53-9944-4261-9622-948C98046422}" destId="{9689BC79-52C6-4AE8-A0CF-AF396EF8C333}" srcOrd="25" destOrd="0" presId="urn:microsoft.com/office/officeart/2011/layout/ConvergingText"/>
    <dgm:cxn modelId="{ED1F8C0C-1A79-47A7-A849-786C8AF20733}" type="presParOf" srcId="{6956CD53-9944-4261-9622-948C98046422}" destId="{825C994A-F5FD-4C37-B7B4-B2AC87F39E86}" srcOrd="26" destOrd="0" presId="urn:microsoft.com/office/officeart/2011/layout/ConvergingText"/>
    <dgm:cxn modelId="{8256A1AF-CEAB-4D31-9239-71B63106B014}" type="presParOf" srcId="{6956CD53-9944-4261-9622-948C98046422}" destId="{97949821-97EB-481F-BE7A-35D7F775842F}" srcOrd="27" destOrd="0" presId="urn:microsoft.com/office/officeart/2011/layout/ConvergingText"/>
    <dgm:cxn modelId="{488BDA34-B35F-4312-AA54-38755276C3FA}" type="presParOf" srcId="{6956CD53-9944-4261-9622-948C98046422}" destId="{C2BDD369-29EA-447D-ACEC-7B878DCECB6F}" srcOrd="28" destOrd="0" presId="urn:microsoft.com/office/officeart/2011/layout/ConvergingText"/>
    <dgm:cxn modelId="{1745652C-BDF2-4EA9-ACBE-6832BEB93762}" type="presParOf" srcId="{6956CD53-9944-4261-9622-948C98046422}" destId="{91063C43-BF6E-4C2C-B4DB-78AE29246FB6}" srcOrd="29" destOrd="0" presId="urn:microsoft.com/office/officeart/2011/layout/ConvergingText"/>
    <dgm:cxn modelId="{7C0F3B8B-D3D2-4023-BA03-29826B53F45F}" type="presParOf" srcId="{6956CD53-9944-4261-9622-948C98046422}" destId="{76B21426-2A2E-454B-A09E-FD0FE93AAF85}" srcOrd="30" destOrd="0" presId="urn:microsoft.com/office/officeart/2011/layout/ConvergingText"/>
    <dgm:cxn modelId="{EAB9B80D-87EA-4F35-AC6A-F8CF16B22E69}" type="presParOf" srcId="{6956CD53-9944-4261-9622-948C98046422}" destId="{61CEC401-6685-487E-89CE-0794616EA20F}" srcOrd="31" destOrd="0" presId="urn:microsoft.com/office/officeart/2011/layout/ConvergingText"/>
    <dgm:cxn modelId="{3609CA1F-31E6-4BE1-871D-7C66A6F09231}" type="presParOf" srcId="{6956CD53-9944-4261-9622-948C98046422}" destId="{B093E969-0B0C-446C-A8AB-5973690950BD}" srcOrd="32" destOrd="0" presId="urn:microsoft.com/office/officeart/2011/layout/ConvergingText"/>
    <dgm:cxn modelId="{3C4EB792-1851-466A-BEF0-65FB2D567AF4}" type="presParOf" srcId="{6956CD53-9944-4261-9622-948C98046422}" destId="{831C0531-5372-4393-BC8C-12DEAAA6F8CA}" srcOrd="33" destOrd="0" presId="urn:microsoft.com/office/officeart/2011/layout/ConvergingText"/>
    <dgm:cxn modelId="{0CF43F34-3B37-4FCE-B1E7-EB2335E1A367}" type="presParOf" srcId="{6956CD53-9944-4261-9622-948C98046422}" destId="{485ACC14-CA31-4E7B-A77A-C75D8C90C775}" srcOrd="34" destOrd="0" presId="urn:microsoft.com/office/officeart/2011/layout/ConvergingText"/>
    <dgm:cxn modelId="{64B6EEDB-96FA-4224-97BD-F63784633217}" type="presParOf" srcId="{6956CD53-9944-4261-9622-948C98046422}" destId="{0EE195EC-B769-4FEC-B865-655522C2F374}" srcOrd="35" destOrd="0" presId="urn:microsoft.com/office/officeart/2011/layout/ConvergingText"/>
    <dgm:cxn modelId="{5BEF2565-4718-4A43-BD27-1AAE0BA078F1}" type="presParOf" srcId="{6956CD53-9944-4261-9622-948C98046422}" destId="{1745D57F-D8D0-45AA-8074-A8A4F0036B58}" srcOrd="36" destOrd="0" presId="urn:microsoft.com/office/officeart/2011/layout/ConvergingText"/>
  </dgm:cxnLst>
  <dgm:bg>
    <a:noFill/>
  </dgm:bg>
  <dgm:whole>
    <a:ln>
      <a:noFill/>
    </a:ln>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65366-6CAC-4695-9BD6-C5C500958F81}">
      <dsp:nvSpPr>
        <dsp:cNvPr id="0" name=""/>
        <dsp:cNvSpPr/>
      </dsp:nvSpPr>
      <dsp:spPr>
        <a:xfrm>
          <a:off x="9359254" y="4126079"/>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49C003FA-A0A4-405A-AE11-DA3CED802F4E}">
      <dsp:nvSpPr>
        <dsp:cNvPr id="0" name=""/>
        <dsp:cNvSpPr/>
      </dsp:nvSpPr>
      <dsp:spPr>
        <a:xfrm>
          <a:off x="8591261" y="4126079"/>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E1586928-80D0-4E38-B4CE-A8A7842D4231}">
      <dsp:nvSpPr>
        <dsp:cNvPr id="0" name=""/>
        <dsp:cNvSpPr/>
      </dsp:nvSpPr>
      <dsp:spPr>
        <a:xfrm>
          <a:off x="6634765" y="5873599"/>
          <a:ext cx="294663" cy="294658"/>
        </a:xfrm>
        <a:prstGeom prst="ellipse">
          <a:avLst/>
        </a:prstGeom>
        <a:solidFill>
          <a:srgbClr val="FFFFFF"/>
        </a:solidFill>
        <a:ln w="25400" cap="flat" cmpd="sng" algn="ctr">
          <a:solidFill>
            <a:srgbClr val="FFFFFF"/>
          </a:solidFill>
          <a:prstDash val="solid"/>
        </a:ln>
        <a:effectLst/>
      </dsp:spPr>
      <dsp:style>
        <a:lnRef idx="2">
          <a:scrgbClr r="0" g="0" b="0"/>
        </a:lnRef>
        <a:fillRef idx="1">
          <a:scrgbClr r="0" g="0" b="0"/>
        </a:fillRef>
        <a:effectRef idx="0">
          <a:scrgbClr r="0" g="0" b="0"/>
        </a:effectRef>
        <a:fontRef idx="minor">
          <a:schemeClr val="lt1"/>
        </a:fontRef>
      </dsp:style>
    </dsp:sp>
    <dsp:sp modelId="{A52EF01D-2AD6-42A4-8BF0-8203F6736559}">
      <dsp:nvSpPr>
        <dsp:cNvPr id="0" name=""/>
        <dsp:cNvSpPr/>
      </dsp:nvSpPr>
      <dsp:spPr>
        <a:xfrm>
          <a:off x="6199182" y="6289392"/>
          <a:ext cx="294663" cy="294658"/>
        </a:xfrm>
        <a:prstGeom prst="ellipse">
          <a:avLst/>
        </a:prstGeom>
        <a:solidFill>
          <a:srgbClr val="FFFFFF"/>
        </a:solidFill>
        <a:ln w="25400" cap="flat" cmpd="sng" algn="ctr">
          <a:solidFill>
            <a:srgbClr val="FFFFFF"/>
          </a:solidFill>
          <a:prstDash val="solid"/>
        </a:ln>
        <a:effectLst/>
      </dsp:spPr>
      <dsp:style>
        <a:lnRef idx="2">
          <a:scrgbClr r="0" g="0" b="0"/>
        </a:lnRef>
        <a:fillRef idx="1">
          <a:scrgbClr r="0" g="0" b="0"/>
        </a:fillRef>
        <a:effectRef idx="0">
          <a:scrgbClr r="0" g="0" b="0"/>
        </a:effectRef>
        <a:fontRef idx="minor">
          <a:schemeClr val="lt1"/>
        </a:fontRef>
      </dsp:style>
    </dsp:sp>
    <dsp:sp modelId="{CDD49393-F73C-48A5-B430-8287B7C563F3}">
      <dsp:nvSpPr>
        <dsp:cNvPr id="0" name=""/>
        <dsp:cNvSpPr/>
      </dsp:nvSpPr>
      <dsp:spPr>
        <a:xfrm>
          <a:off x="8214633" y="4139961"/>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DC4DA8CB-170E-46BC-92A2-78160E9242E8}">
      <dsp:nvSpPr>
        <dsp:cNvPr id="0" name=""/>
        <dsp:cNvSpPr/>
      </dsp:nvSpPr>
      <dsp:spPr>
        <a:xfrm>
          <a:off x="7511410" y="4011685"/>
          <a:ext cx="589326" cy="589801"/>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F718B642-054A-458B-8D6E-5A53E711CDF5}">
      <dsp:nvSpPr>
        <dsp:cNvPr id="0" name=""/>
        <dsp:cNvSpPr/>
      </dsp:nvSpPr>
      <dsp:spPr>
        <a:xfrm>
          <a:off x="8720677" y="3575501"/>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12D3382C-5BF0-4E3C-8482-C89EECC89A8F}">
      <dsp:nvSpPr>
        <dsp:cNvPr id="0" name=""/>
        <dsp:cNvSpPr/>
      </dsp:nvSpPr>
      <dsp:spPr>
        <a:xfrm>
          <a:off x="8743537" y="4727932"/>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D2992A52-B004-49F7-8C3C-DFE6F8648EC2}">
      <dsp:nvSpPr>
        <dsp:cNvPr id="0" name=""/>
        <dsp:cNvSpPr/>
      </dsp:nvSpPr>
      <dsp:spPr>
        <a:xfrm>
          <a:off x="9063888" y="3758724"/>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A76A5163-4532-49F2-9D38-C23D055D754A}">
      <dsp:nvSpPr>
        <dsp:cNvPr id="0" name=""/>
        <dsp:cNvSpPr/>
      </dsp:nvSpPr>
      <dsp:spPr>
        <a:xfrm>
          <a:off x="9064593" y="4483362"/>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D88321BA-81F0-409C-974F-585215EECC04}">
      <dsp:nvSpPr>
        <dsp:cNvPr id="0" name=""/>
        <dsp:cNvSpPr/>
      </dsp:nvSpPr>
      <dsp:spPr>
        <a:xfrm>
          <a:off x="4397515" y="2810275"/>
          <a:ext cx="2983592" cy="2983902"/>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r>
            <a:rPr lang="en-US" sz="3500" kern="1200" dirty="0">
              <a:latin typeface="Calibri" panose="020F0502020204030204" pitchFamily="34" charset="0"/>
              <a:ea typeface="Calibri" panose="020F0502020204030204" pitchFamily="34" charset="0"/>
              <a:cs typeface="Calibri" panose="020F0502020204030204" pitchFamily="34" charset="0"/>
            </a:rPr>
            <a:t>Potential Error in EER Calculation</a:t>
          </a:r>
        </a:p>
      </dsp:txBody>
      <dsp:txXfrm>
        <a:off x="4834452" y="3247257"/>
        <a:ext cx="2109718" cy="2109938"/>
      </dsp:txXfrm>
    </dsp:sp>
    <dsp:sp modelId="{75B5FBEE-2F3E-46FE-AF14-8D7A91E59921}">
      <dsp:nvSpPr>
        <dsp:cNvPr id="0" name=""/>
        <dsp:cNvSpPr/>
      </dsp:nvSpPr>
      <dsp:spPr>
        <a:xfrm>
          <a:off x="4174720" y="2555357"/>
          <a:ext cx="589326" cy="589801"/>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6F47452E-16A1-494E-B2A3-F36C741EFFE1}">
      <dsp:nvSpPr>
        <dsp:cNvPr id="0" name=""/>
        <dsp:cNvSpPr/>
      </dsp:nvSpPr>
      <dsp:spPr>
        <a:xfrm>
          <a:off x="3796895" y="2244221"/>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9C296EBC-B0D9-4433-AC40-3FD7D679F961}">
      <dsp:nvSpPr>
        <dsp:cNvPr id="0" name=""/>
        <dsp:cNvSpPr/>
      </dsp:nvSpPr>
      <dsp:spPr>
        <a:xfrm>
          <a:off x="3167527" y="2244221"/>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00828AA4-BDF0-454A-8A89-6E5C15C603C4}">
      <dsp:nvSpPr>
        <dsp:cNvPr id="0" name=""/>
        <dsp:cNvSpPr/>
      </dsp:nvSpPr>
      <dsp:spPr>
        <a:xfrm>
          <a:off x="2538159" y="2244221"/>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6ED7201F-2E26-43FE-B292-F59021EBA344}">
      <dsp:nvSpPr>
        <dsp:cNvPr id="0" name=""/>
        <dsp:cNvSpPr/>
      </dsp:nvSpPr>
      <dsp:spPr>
        <a:xfrm>
          <a:off x="1908791" y="2244221"/>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BB22FBC7-9C3E-41C7-A18D-A3EBAD998987}">
      <dsp:nvSpPr>
        <dsp:cNvPr id="0" name=""/>
        <dsp:cNvSpPr/>
      </dsp:nvSpPr>
      <dsp:spPr>
        <a:xfrm>
          <a:off x="1278397" y="2244221"/>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2BA9DCB1-A527-4BFD-8AEF-F7281F6F7A71}">
      <dsp:nvSpPr>
        <dsp:cNvPr id="0" name=""/>
        <dsp:cNvSpPr/>
      </dsp:nvSpPr>
      <dsp:spPr>
        <a:xfrm>
          <a:off x="649029" y="2244221"/>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C7271655-6F55-4D4D-91CC-9DF1E0B4EF4E}">
      <dsp:nvSpPr>
        <dsp:cNvPr id="0" name=""/>
        <dsp:cNvSpPr/>
      </dsp:nvSpPr>
      <dsp:spPr>
        <a:xfrm>
          <a:off x="623369" y="1549937"/>
          <a:ext cx="4741026" cy="665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1422400">
            <a:lnSpc>
              <a:spcPct val="90000"/>
            </a:lnSpc>
            <a:spcBef>
              <a:spcPct val="0"/>
            </a:spcBef>
            <a:spcAft>
              <a:spcPct val="35000"/>
            </a:spcAft>
            <a:buNone/>
          </a:pPr>
          <a:r>
            <a:rPr lang="en-US" sz="3200" kern="1200" dirty="0">
              <a:latin typeface="Calibri" panose="020F0502020204030204" pitchFamily="34" charset="0"/>
              <a:ea typeface="Calibri" panose="020F0502020204030204" pitchFamily="34" charset="0"/>
              <a:cs typeface="Calibri" panose="020F0502020204030204" pitchFamily="34" charset="0"/>
            </a:rPr>
            <a:t>Total Body Water %</a:t>
          </a:r>
        </a:p>
      </dsp:txBody>
      <dsp:txXfrm>
        <a:off x="623369" y="1549937"/>
        <a:ext cx="4741026" cy="665361"/>
      </dsp:txXfrm>
    </dsp:sp>
    <dsp:sp modelId="{A82C5057-0155-473D-99FB-DA036104F0EA}">
      <dsp:nvSpPr>
        <dsp:cNvPr id="0" name=""/>
        <dsp:cNvSpPr/>
      </dsp:nvSpPr>
      <dsp:spPr>
        <a:xfrm>
          <a:off x="3562807" y="4007326"/>
          <a:ext cx="589326" cy="589801"/>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3ED8E419-2116-4B72-BD85-12B6594354FF}">
      <dsp:nvSpPr>
        <dsp:cNvPr id="0" name=""/>
        <dsp:cNvSpPr/>
      </dsp:nvSpPr>
      <dsp:spPr>
        <a:xfrm>
          <a:off x="2979641" y="4154655"/>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21F26200-C2E9-4964-AE4E-93BA0B0A19A4}">
      <dsp:nvSpPr>
        <dsp:cNvPr id="0" name=""/>
        <dsp:cNvSpPr/>
      </dsp:nvSpPr>
      <dsp:spPr>
        <a:xfrm>
          <a:off x="2397501" y="4154655"/>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64AB3950-C93E-4C87-AF3D-C2509A78579C}">
      <dsp:nvSpPr>
        <dsp:cNvPr id="0" name=""/>
        <dsp:cNvSpPr/>
      </dsp:nvSpPr>
      <dsp:spPr>
        <a:xfrm>
          <a:off x="1814335" y="4154655"/>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9689BC79-52C6-4AE8-A0CF-AF396EF8C333}">
      <dsp:nvSpPr>
        <dsp:cNvPr id="0" name=""/>
        <dsp:cNvSpPr/>
      </dsp:nvSpPr>
      <dsp:spPr>
        <a:xfrm>
          <a:off x="1232196" y="4154655"/>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825C994A-F5FD-4C37-B7B4-B2AC87F39E86}">
      <dsp:nvSpPr>
        <dsp:cNvPr id="0" name=""/>
        <dsp:cNvSpPr/>
      </dsp:nvSpPr>
      <dsp:spPr>
        <a:xfrm>
          <a:off x="649029" y="4154655"/>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C2BDD369-29EA-447D-ACEC-7B878DCECB6F}">
      <dsp:nvSpPr>
        <dsp:cNvPr id="0" name=""/>
        <dsp:cNvSpPr/>
      </dsp:nvSpPr>
      <dsp:spPr>
        <a:xfrm>
          <a:off x="646976" y="3400562"/>
          <a:ext cx="2611927" cy="75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1422400">
            <a:lnSpc>
              <a:spcPct val="90000"/>
            </a:lnSpc>
            <a:spcBef>
              <a:spcPct val="0"/>
            </a:spcBef>
            <a:spcAft>
              <a:spcPct val="35000"/>
            </a:spcAft>
            <a:buNone/>
          </a:pPr>
          <a:r>
            <a:rPr lang="en-US" sz="3200" kern="1200" dirty="0">
              <a:latin typeface="Calibri" panose="020F0502020204030204" pitchFamily="34" charset="0"/>
              <a:ea typeface="Calibri" panose="020F0502020204030204" pitchFamily="34" charset="0"/>
              <a:cs typeface="Calibri" panose="020F0502020204030204" pitchFamily="34" charset="0"/>
            </a:rPr>
            <a:t>Body Composition</a:t>
          </a:r>
        </a:p>
      </dsp:txBody>
      <dsp:txXfrm>
        <a:off x="646976" y="3400562"/>
        <a:ext cx="2611927" cy="757970"/>
      </dsp:txXfrm>
    </dsp:sp>
    <dsp:sp modelId="{91063C43-BF6E-4C2C-B4DB-78AE29246FB6}">
      <dsp:nvSpPr>
        <dsp:cNvPr id="0" name=""/>
        <dsp:cNvSpPr/>
      </dsp:nvSpPr>
      <dsp:spPr>
        <a:xfrm>
          <a:off x="4174720" y="5435063"/>
          <a:ext cx="589326" cy="589801"/>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76B21426-2A2E-454B-A09E-FD0FE93AAF85}">
      <dsp:nvSpPr>
        <dsp:cNvPr id="0" name=""/>
        <dsp:cNvSpPr/>
      </dsp:nvSpPr>
      <dsp:spPr>
        <a:xfrm>
          <a:off x="3796895" y="6035527"/>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61CEC401-6685-487E-89CE-0794616EA20F}">
      <dsp:nvSpPr>
        <dsp:cNvPr id="0" name=""/>
        <dsp:cNvSpPr/>
      </dsp:nvSpPr>
      <dsp:spPr>
        <a:xfrm>
          <a:off x="3167527" y="6035527"/>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B093E969-0B0C-446C-A8AB-5973690950BD}">
      <dsp:nvSpPr>
        <dsp:cNvPr id="0" name=""/>
        <dsp:cNvSpPr/>
      </dsp:nvSpPr>
      <dsp:spPr>
        <a:xfrm>
          <a:off x="2538159" y="6035527"/>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831C0531-5372-4393-BC8C-12DEAAA6F8CA}">
      <dsp:nvSpPr>
        <dsp:cNvPr id="0" name=""/>
        <dsp:cNvSpPr/>
      </dsp:nvSpPr>
      <dsp:spPr>
        <a:xfrm>
          <a:off x="1908791" y="6035527"/>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485ACC14-CA31-4E7B-A77A-C75D8C90C775}">
      <dsp:nvSpPr>
        <dsp:cNvPr id="0" name=""/>
        <dsp:cNvSpPr/>
      </dsp:nvSpPr>
      <dsp:spPr>
        <a:xfrm>
          <a:off x="1278397" y="6035527"/>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0EE195EC-B769-4FEC-B865-655522C2F374}">
      <dsp:nvSpPr>
        <dsp:cNvPr id="0" name=""/>
        <dsp:cNvSpPr/>
      </dsp:nvSpPr>
      <dsp:spPr>
        <a:xfrm>
          <a:off x="649029" y="6035527"/>
          <a:ext cx="294663" cy="294658"/>
        </a:xfrm>
        <a:prstGeom prst="ellipse">
          <a:avLst/>
        </a:prstGeom>
        <a:solidFill>
          <a:srgbClr val="F64E02"/>
        </a:solidFill>
        <a:ln w="25400" cap="flat" cmpd="sng" algn="ctr">
          <a:solidFill>
            <a:srgbClr val="F64E02"/>
          </a:solidFill>
          <a:prstDash val="solid"/>
        </a:ln>
        <a:effectLst/>
      </dsp:spPr>
      <dsp:style>
        <a:lnRef idx="2">
          <a:scrgbClr r="0" g="0" b="0"/>
        </a:lnRef>
        <a:fillRef idx="1">
          <a:scrgbClr r="0" g="0" b="0"/>
        </a:fillRef>
        <a:effectRef idx="0">
          <a:scrgbClr r="0" g="0" b="0"/>
        </a:effectRef>
        <a:fontRef idx="minor">
          <a:schemeClr val="lt1"/>
        </a:fontRef>
      </dsp:style>
    </dsp:sp>
    <dsp:sp modelId="{1745D57F-D8D0-45AA-8074-A8A4F0036B58}">
      <dsp:nvSpPr>
        <dsp:cNvPr id="0" name=""/>
        <dsp:cNvSpPr/>
      </dsp:nvSpPr>
      <dsp:spPr>
        <a:xfrm>
          <a:off x="646976" y="5274649"/>
          <a:ext cx="3453821" cy="75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1422400">
            <a:lnSpc>
              <a:spcPct val="90000"/>
            </a:lnSpc>
            <a:spcBef>
              <a:spcPct val="0"/>
            </a:spcBef>
            <a:spcAft>
              <a:spcPct val="35000"/>
            </a:spcAft>
            <a:buNone/>
          </a:pPr>
          <a:r>
            <a:rPr lang="en-US" sz="3200" kern="1200" dirty="0">
              <a:latin typeface="Calibri" panose="020F0502020204030204" pitchFamily="34" charset="0"/>
              <a:ea typeface="Calibri" panose="020F0502020204030204" pitchFamily="34" charset="0"/>
              <a:cs typeface="Calibri" panose="020F0502020204030204" pitchFamily="34" charset="0"/>
            </a:rPr>
            <a:t>Self Reported PA</a:t>
          </a:r>
        </a:p>
      </dsp:txBody>
      <dsp:txXfrm>
        <a:off x="646976" y="5274649"/>
        <a:ext cx="3453821" cy="757970"/>
      </dsp:txXfrm>
    </dsp:sp>
  </dsp:spTree>
</dsp:drawing>
</file>

<file path=ppt/diagrams/layout1.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549F322-8EB7-41B8-23C5-20EAAA4CA638}"/>
              </a:ext>
            </a:extLst>
          </p:cNvPr>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defTabSz="963613">
              <a:defRPr sz="1400" b="0">
                <a:solidFill>
                  <a:schemeClr val="tx1"/>
                </a:solidFill>
                <a:latin typeface="Times New Roman" pitchFamily="18" charset="0"/>
              </a:defRPr>
            </a:lvl1pPr>
          </a:lstStyle>
          <a:p>
            <a:pPr>
              <a:defRPr/>
            </a:pPr>
            <a:endParaRPr lang="en-US"/>
          </a:p>
        </p:txBody>
      </p:sp>
      <p:sp>
        <p:nvSpPr>
          <p:cNvPr id="4099" name="Rectangle 3">
            <a:extLst>
              <a:ext uri="{FF2B5EF4-FFF2-40B4-BE49-F238E27FC236}">
                <a16:creationId xmlns:a16="http://schemas.microsoft.com/office/drawing/2014/main" id="{F29126F5-D907-C152-B5CA-DBE4929E21DF}"/>
              </a:ext>
            </a:extLst>
          </p:cNvPr>
          <p:cNvSpPr>
            <a:spLocks noGrp="1" noChangeArrowheads="1"/>
          </p:cNvSpPr>
          <p:nvPr>
            <p:ph type="dt" sz="quarter" idx="1"/>
          </p:nvPr>
        </p:nvSpPr>
        <p:spPr bwMode="auto">
          <a:xfrm>
            <a:off x="5437188" y="0"/>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algn="r" defTabSz="963613">
              <a:defRPr sz="1400" b="0">
                <a:solidFill>
                  <a:schemeClr val="tx1"/>
                </a:solidFill>
                <a:latin typeface="Times New Roman" pitchFamily="18" charset="0"/>
              </a:defRPr>
            </a:lvl1pPr>
          </a:lstStyle>
          <a:p>
            <a:pPr>
              <a:defRPr/>
            </a:pPr>
            <a:endParaRPr lang="en-US"/>
          </a:p>
        </p:txBody>
      </p:sp>
      <p:sp>
        <p:nvSpPr>
          <p:cNvPr id="4100" name="Rectangle 4">
            <a:extLst>
              <a:ext uri="{FF2B5EF4-FFF2-40B4-BE49-F238E27FC236}">
                <a16:creationId xmlns:a16="http://schemas.microsoft.com/office/drawing/2014/main" id="{6CC3E285-947C-7F86-69E8-4533820351B6}"/>
              </a:ext>
            </a:extLst>
          </p:cNvPr>
          <p:cNvSpPr>
            <a:spLocks noGrp="1" noChangeArrowheads="1"/>
          </p:cNvSpPr>
          <p:nvPr>
            <p:ph type="ftr" sz="quarter" idx="2"/>
          </p:nvPr>
        </p:nvSpPr>
        <p:spPr bwMode="auto">
          <a:xfrm>
            <a:off x="0" y="6948488"/>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defTabSz="963613">
              <a:defRPr sz="1400" b="0">
                <a:solidFill>
                  <a:schemeClr val="tx1"/>
                </a:solidFill>
                <a:latin typeface="Times New Roman" pitchFamily="18" charset="0"/>
              </a:defRPr>
            </a:lvl1pPr>
          </a:lstStyle>
          <a:p>
            <a:pPr>
              <a:defRPr/>
            </a:pPr>
            <a:endParaRPr lang="en-US"/>
          </a:p>
        </p:txBody>
      </p:sp>
      <p:sp>
        <p:nvSpPr>
          <p:cNvPr id="4101" name="Rectangle 5">
            <a:extLst>
              <a:ext uri="{FF2B5EF4-FFF2-40B4-BE49-F238E27FC236}">
                <a16:creationId xmlns:a16="http://schemas.microsoft.com/office/drawing/2014/main" id="{D5B45A77-29E0-1A26-67A7-DCC3F169FE14}"/>
              </a:ext>
            </a:extLst>
          </p:cNvPr>
          <p:cNvSpPr>
            <a:spLocks noGrp="1" noChangeArrowheads="1"/>
          </p:cNvSpPr>
          <p:nvPr>
            <p:ph type="sldNum" sz="quarter" idx="3"/>
          </p:nvPr>
        </p:nvSpPr>
        <p:spPr bwMode="auto">
          <a:xfrm>
            <a:off x="5437188" y="6948488"/>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algn="r" defTabSz="963613">
              <a:defRPr sz="1400" b="0">
                <a:solidFill>
                  <a:schemeClr val="tx1"/>
                </a:solidFill>
                <a:latin typeface="Times New Roman" panose="02020603050405020304" pitchFamily="18" charset="0"/>
              </a:defRPr>
            </a:lvl1pPr>
          </a:lstStyle>
          <a:p>
            <a:fld id="{5D1548A9-3C1B-4DF6-8C13-4D0326DB2FCD}"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89B9F43-3773-E56A-C811-D20CAA0CE34B}"/>
              </a:ext>
            </a:extLst>
          </p:cNvPr>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defTabSz="963613">
              <a:defRPr sz="1400" b="0">
                <a:solidFill>
                  <a:schemeClr val="tx1"/>
                </a:solidFill>
                <a:latin typeface="Times New Roman" pitchFamily="18" charset="0"/>
              </a:defRPr>
            </a:lvl1pPr>
          </a:lstStyle>
          <a:p>
            <a:pPr>
              <a:defRPr/>
            </a:pPr>
            <a:endParaRPr lang="en-US"/>
          </a:p>
        </p:txBody>
      </p:sp>
      <p:sp>
        <p:nvSpPr>
          <p:cNvPr id="3075" name="Rectangle 3">
            <a:extLst>
              <a:ext uri="{FF2B5EF4-FFF2-40B4-BE49-F238E27FC236}">
                <a16:creationId xmlns:a16="http://schemas.microsoft.com/office/drawing/2014/main" id="{51D111FD-58D9-A50B-C6C2-06D52A33F3F3}"/>
              </a:ext>
            </a:extLst>
          </p:cNvPr>
          <p:cNvSpPr>
            <a:spLocks noGrp="1" noChangeArrowheads="1"/>
          </p:cNvSpPr>
          <p:nvPr>
            <p:ph type="dt" idx="1"/>
          </p:nvPr>
        </p:nvSpPr>
        <p:spPr bwMode="auto">
          <a:xfrm>
            <a:off x="5437188" y="0"/>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algn="r" defTabSz="963613">
              <a:defRPr sz="1400" b="0">
                <a:solidFill>
                  <a:schemeClr val="tx1"/>
                </a:solidFill>
                <a:latin typeface="Times New Roman" pitchFamily="18" charset="0"/>
              </a:defRPr>
            </a:lvl1pPr>
          </a:lstStyle>
          <a:p>
            <a:pPr>
              <a:defRPr/>
            </a:pPr>
            <a:endParaRPr lang="en-US"/>
          </a:p>
        </p:txBody>
      </p:sp>
      <p:sp>
        <p:nvSpPr>
          <p:cNvPr id="2052" name="Rectangle 4">
            <a:extLst>
              <a:ext uri="{FF2B5EF4-FFF2-40B4-BE49-F238E27FC236}">
                <a16:creationId xmlns:a16="http://schemas.microsoft.com/office/drawing/2014/main" id="{E5485E06-3271-03C0-0E80-A1F0C15DE50A}"/>
              </a:ext>
            </a:extLst>
          </p:cNvPr>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AA796A5B-E124-DBBC-D8C5-C6A477981CCE}"/>
              </a:ext>
            </a:extLst>
          </p:cNvPr>
          <p:cNvSpPr>
            <a:spLocks noGrp="1" noChangeArrowheads="1"/>
          </p:cNvSpPr>
          <p:nvPr>
            <p:ph type="body" sz="quarter" idx="3"/>
          </p:nvPr>
        </p:nvSpPr>
        <p:spPr bwMode="auto">
          <a:xfrm>
            <a:off x="960438" y="3475038"/>
            <a:ext cx="7681912" cy="329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71D21404-B757-EF07-9341-62E538810981}"/>
              </a:ext>
            </a:extLst>
          </p:cNvPr>
          <p:cNvSpPr>
            <a:spLocks noGrp="1" noChangeArrowheads="1"/>
          </p:cNvSpPr>
          <p:nvPr>
            <p:ph type="ftr" sz="quarter" idx="4"/>
          </p:nvPr>
        </p:nvSpPr>
        <p:spPr bwMode="auto">
          <a:xfrm>
            <a:off x="0" y="6948488"/>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defTabSz="963613">
              <a:defRPr sz="1400" b="0">
                <a:solidFill>
                  <a:schemeClr val="tx1"/>
                </a:solidFill>
                <a:latin typeface="Times New Roman" pitchFamily="18" charset="0"/>
              </a:defRPr>
            </a:lvl1pPr>
          </a:lstStyle>
          <a:p>
            <a:pPr>
              <a:defRPr/>
            </a:pPr>
            <a:endParaRPr lang="en-US"/>
          </a:p>
        </p:txBody>
      </p:sp>
      <p:sp>
        <p:nvSpPr>
          <p:cNvPr id="3079" name="Rectangle 7">
            <a:extLst>
              <a:ext uri="{FF2B5EF4-FFF2-40B4-BE49-F238E27FC236}">
                <a16:creationId xmlns:a16="http://schemas.microsoft.com/office/drawing/2014/main" id="{9BBB115A-59E0-6F51-BA84-30AA9FB54204}"/>
              </a:ext>
            </a:extLst>
          </p:cNvPr>
          <p:cNvSpPr>
            <a:spLocks noGrp="1" noChangeArrowheads="1"/>
          </p:cNvSpPr>
          <p:nvPr>
            <p:ph type="sldNum" sz="quarter" idx="5"/>
          </p:nvPr>
        </p:nvSpPr>
        <p:spPr bwMode="auto">
          <a:xfrm>
            <a:off x="5437188" y="6948488"/>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algn="r" defTabSz="963613">
              <a:defRPr sz="1400" b="0">
                <a:solidFill>
                  <a:schemeClr val="tx1"/>
                </a:solidFill>
                <a:latin typeface="Times New Roman" panose="02020603050405020304" pitchFamily="18" charset="0"/>
              </a:defRPr>
            </a:lvl1pPr>
          </a:lstStyle>
          <a:p>
            <a:fld id="{540928A9-C64D-4971-BC23-C3F04ABF106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67" kern="1200">
        <a:solidFill>
          <a:schemeClr val="tx1"/>
        </a:solidFill>
        <a:latin typeface="Times New Roman" pitchFamily="18" charset="0"/>
        <a:ea typeface="+mn-ea"/>
        <a:cs typeface="+mn-cs"/>
      </a:defRPr>
    </a:lvl1pPr>
    <a:lvl2pPr marL="453686" algn="l" rtl="0" eaLnBrk="0" fontAlgn="base" hangingPunct="0">
      <a:spcBef>
        <a:spcPct val="30000"/>
      </a:spcBef>
      <a:spcAft>
        <a:spcPct val="0"/>
      </a:spcAft>
      <a:defRPr sz="1167" kern="1200">
        <a:solidFill>
          <a:schemeClr val="tx1"/>
        </a:solidFill>
        <a:latin typeface="Times New Roman" pitchFamily="18" charset="0"/>
        <a:ea typeface="+mn-ea"/>
        <a:cs typeface="+mn-cs"/>
      </a:defRPr>
    </a:lvl2pPr>
    <a:lvl3pPr marL="907372" algn="l" rtl="0" eaLnBrk="0" fontAlgn="base" hangingPunct="0">
      <a:spcBef>
        <a:spcPct val="30000"/>
      </a:spcBef>
      <a:spcAft>
        <a:spcPct val="0"/>
      </a:spcAft>
      <a:defRPr sz="1167" kern="1200">
        <a:solidFill>
          <a:schemeClr val="tx1"/>
        </a:solidFill>
        <a:latin typeface="Times New Roman" pitchFamily="18" charset="0"/>
        <a:ea typeface="+mn-ea"/>
        <a:cs typeface="+mn-cs"/>
      </a:defRPr>
    </a:lvl3pPr>
    <a:lvl4pPr marL="1362908" algn="l" rtl="0" eaLnBrk="0" fontAlgn="base" hangingPunct="0">
      <a:spcBef>
        <a:spcPct val="30000"/>
      </a:spcBef>
      <a:spcAft>
        <a:spcPct val="0"/>
      </a:spcAft>
      <a:defRPr sz="1167" kern="1200">
        <a:solidFill>
          <a:schemeClr val="tx1"/>
        </a:solidFill>
        <a:latin typeface="Times New Roman" pitchFamily="18" charset="0"/>
        <a:ea typeface="+mn-ea"/>
        <a:cs typeface="+mn-cs"/>
      </a:defRPr>
    </a:lvl4pPr>
    <a:lvl5pPr marL="1816597" algn="l" rtl="0" eaLnBrk="0" fontAlgn="base" hangingPunct="0">
      <a:spcBef>
        <a:spcPct val="30000"/>
      </a:spcBef>
      <a:spcAft>
        <a:spcPct val="0"/>
      </a:spcAft>
      <a:defRPr sz="1167" kern="1200">
        <a:solidFill>
          <a:schemeClr val="tx1"/>
        </a:solidFill>
        <a:latin typeface="Times New Roman" pitchFamily="18" charset="0"/>
        <a:ea typeface="+mn-ea"/>
        <a:cs typeface="+mn-cs"/>
      </a:defRPr>
    </a:lvl5pPr>
    <a:lvl6pPr marL="2272186" algn="l" defTabSz="908875" rtl="0" eaLnBrk="1" latinLnBrk="0" hangingPunct="1">
      <a:defRPr sz="1193" kern="1200">
        <a:solidFill>
          <a:schemeClr val="tx1"/>
        </a:solidFill>
        <a:latin typeface="+mn-lt"/>
        <a:ea typeface="+mn-ea"/>
        <a:cs typeface="+mn-cs"/>
      </a:defRPr>
    </a:lvl6pPr>
    <a:lvl7pPr marL="2726623" algn="l" defTabSz="908875" rtl="0" eaLnBrk="1" latinLnBrk="0" hangingPunct="1">
      <a:defRPr sz="1193" kern="1200">
        <a:solidFill>
          <a:schemeClr val="tx1"/>
        </a:solidFill>
        <a:latin typeface="+mn-lt"/>
        <a:ea typeface="+mn-ea"/>
        <a:cs typeface="+mn-cs"/>
      </a:defRPr>
    </a:lvl7pPr>
    <a:lvl8pPr marL="3181060" algn="l" defTabSz="908875" rtl="0" eaLnBrk="1" latinLnBrk="0" hangingPunct="1">
      <a:defRPr sz="1193" kern="1200">
        <a:solidFill>
          <a:schemeClr val="tx1"/>
        </a:solidFill>
        <a:latin typeface="+mn-lt"/>
        <a:ea typeface="+mn-ea"/>
        <a:cs typeface="+mn-cs"/>
      </a:defRPr>
    </a:lvl8pPr>
    <a:lvl9pPr marL="3635497" algn="l" defTabSz="908875" rtl="0" eaLnBrk="1" latinLnBrk="0" hangingPunct="1">
      <a:defRPr sz="119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71800" y="549275"/>
            <a:ext cx="36576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0928A9-C64D-4971-BC23-C3F04ABF1064}" type="slidenum">
              <a:rPr lang="en-US" altLang="en-US" smtClean="0"/>
              <a:pPr/>
              <a:t>1</a:t>
            </a:fld>
            <a:endParaRPr lang="en-US" altLang="en-US"/>
          </a:p>
        </p:txBody>
      </p:sp>
    </p:spTree>
    <p:extLst>
      <p:ext uri="{BB962C8B-B14F-4D97-AF65-F5344CB8AC3E}">
        <p14:creationId xmlns:p14="http://schemas.microsoft.com/office/powerpoint/2010/main" val="3188454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344094" y="10226283"/>
            <a:ext cx="37899703" cy="7056240"/>
          </a:xfrm>
        </p:spPr>
        <p:txBody>
          <a:bodyPr/>
          <a:lstStyle/>
          <a:p>
            <a:r>
              <a:rPr lang="en-US"/>
              <a:t>Click to edit Master title style</a:t>
            </a:r>
          </a:p>
        </p:txBody>
      </p:sp>
      <p:sp>
        <p:nvSpPr>
          <p:cNvPr id="3" name="Subtitle 2"/>
          <p:cNvSpPr>
            <a:spLocks noGrp="1"/>
          </p:cNvSpPr>
          <p:nvPr>
            <p:ph type="subTitle" idx="1"/>
          </p:nvPr>
        </p:nvSpPr>
        <p:spPr>
          <a:xfrm>
            <a:off x="6688183" y="18654123"/>
            <a:ext cx="31211520" cy="8411766"/>
          </a:xfrm>
        </p:spPr>
        <p:txBody>
          <a:bodyPr/>
          <a:lstStyle>
            <a:lvl1pPr marL="0" indent="0" algn="ctr">
              <a:buNone/>
              <a:defRPr/>
            </a:lvl1pPr>
            <a:lvl2pPr marL="328176" indent="0" algn="ctr">
              <a:buNone/>
              <a:defRPr/>
            </a:lvl2pPr>
            <a:lvl3pPr marL="656352" indent="0" algn="ctr">
              <a:buNone/>
              <a:defRPr/>
            </a:lvl3pPr>
            <a:lvl4pPr marL="984529" indent="0" algn="ctr">
              <a:buNone/>
              <a:defRPr/>
            </a:lvl4pPr>
            <a:lvl5pPr marL="1312705" indent="0" algn="ctr">
              <a:buNone/>
              <a:defRPr/>
            </a:lvl5pPr>
            <a:lvl6pPr marL="1640881" indent="0" algn="ctr">
              <a:buNone/>
              <a:defRPr/>
            </a:lvl6pPr>
            <a:lvl7pPr marL="1969057" indent="0" algn="ctr">
              <a:buNone/>
              <a:defRPr/>
            </a:lvl7pPr>
            <a:lvl8pPr marL="2297234" indent="0" algn="ctr">
              <a:buNone/>
              <a:defRPr/>
            </a:lvl8pPr>
            <a:lvl9pPr marL="262541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CD2324F6-5A31-47EE-FD3F-845A5742F44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8C15BC2-6AEF-7EC9-00C2-4EAAE3C3793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B5AA40A-C633-98F6-83D5-5B7319E0B5A9}"/>
              </a:ext>
            </a:extLst>
          </p:cNvPr>
          <p:cNvSpPr>
            <a:spLocks noGrp="1" noChangeArrowheads="1"/>
          </p:cNvSpPr>
          <p:nvPr>
            <p:ph type="sldNum" sz="quarter" idx="12"/>
          </p:nvPr>
        </p:nvSpPr>
        <p:spPr>
          <a:ln/>
        </p:spPr>
        <p:txBody>
          <a:bodyPr/>
          <a:lstStyle>
            <a:lvl1pPr>
              <a:defRPr/>
            </a:lvl1pPr>
          </a:lstStyle>
          <a:p>
            <a:fld id="{0AE7AF8E-34DA-41E1-905E-171CC5E0D781}" type="slidenum">
              <a:rPr lang="en-US" altLang="en-US"/>
              <a:pPr/>
              <a:t>‹#›</a:t>
            </a:fld>
            <a:endParaRPr lang="en-US" altLang="en-US"/>
          </a:p>
        </p:txBody>
      </p:sp>
    </p:spTree>
    <p:extLst>
      <p:ext uri="{BB962C8B-B14F-4D97-AF65-F5344CB8AC3E}">
        <p14:creationId xmlns:p14="http://schemas.microsoft.com/office/powerpoint/2010/main" val="3403603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486527E-2DB9-1AD3-8EEB-55590C92AF3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85DDF16-C2B2-8026-954F-A371C3EE495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7213B95-9AFE-051F-19A3-8FA2C3033F08}"/>
              </a:ext>
            </a:extLst>
          </p:cNvPr>
          <p:cNvSpPr>
            <a:spLocks noGrp="1" noChangeArrowheads="1"/>
          </p:cNvSpPr>
          <p:nvPr>
            <p:ph type="sldNum" sz="quarter" idx="12"/>
          </p:nvPr>
        </p:nvSpPr>
        <p:spPr>
          <a:ln/>
        </p:spPr>
        <p:txBody>
          <a:bodyPr/>
          <a:lstStyle>
            <a:lvl1pPr>
              <a:defRPr/>
            </a:lvl1pPr>
          </a:lstStyle>
          <a:p>
            <a:fld id="{9F8221D9-0AFF-4611-B4FF-9567BB50CA00}" type="slidenum">
              <a:rPr lang="en-US" altLang="en-US"/>
              <a:pPr/>
              <a:t>‹#›</a:t>
            </a:fld>
            <a:endParaRPr lang="en-US" altLang="en-US"/>
          </a:p>
        </p:txBody>
      </p:sp>
    </p:spTree>
    <p:extLst>
      <p:ext uri="{BB962C8B-B14F-4D97-AF65-F5344CB8AC3E}">
        <p14:creationId xmlns:p14="http://schemas.microsoft.com/office/powerpoint/2010/main" val="1805163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766939" y="2927155"/>
            <a:ext cx="9469120" cy="2633364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53776" y="2927155"/>
            <a:ext cx="28227383" cy="2633364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24C0F5E-BC67-A9BF-2076-95254C8763B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FDAC924-C3E2-6050-C9C0-5F23AD97276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82E85EE-C630-F39E-A778-3BCB4D0F0AE2}"/>
              </a:ext>
            </a:extLst>
          </p:cNvPr>
          <p:cNvSpPr>
            <a:spLocks noGrp="1" noChangeArrowheads="1"/>
          </p:cNvSpPr>
          <p:nvPr>
            <p:ph type="sldNum" sz="quarter" idx="12"/>
          </p:nvPr>
        </p:nvSpPr>
        <p:spPr>
          <a:ln/>
        </p:spPr>
        <p:txBody>
          <a:bodyPr/>
          <a:lstStyle>
            <a:lvl1pPr>
              <a:defRPr/>
            </a:lvl1pPr>
          </a:lstStyle>
          <a:p>
            <a:fld id="{3D34E80E-33F3-40D8-93AB-FFEBF9FF45F9}" type="slidenum">
              <a:rPr lang="en-US" altLang="en-US"/>
              <a:pPr/>
              <a:t>‹#›</a:t>
            </a:fld>
            <a:endParaRPr lang="en-US" altLang="en-US"/>
          </a:p>
        </p:txBody>
      </p:sp>
    </p:spTree>
    <p:extLst>
      <p:ext uri="{BB962C8B-B14F-4D97-AF65-F5344CB8AC3E}">
        <p14:creationId xmlns:p14="http://schemas.microsoft.com/office/powerpoint/2010/main" val="3322074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566CB3D-3AB0-A7A7-8787-C26E733236E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1FF02F9-7E0D-EE58-6241-D34E30121B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B866E94-51F6-2A18-06B1-FBB34081AE3E}"/>
              </a:ext>
            </a:extLst>
          </p:cNvPr>
          <p:cNvSpPr>
            <a:spLocks noGrp="1" noChangeArrowheads="1"/>
          </p:cNvSpPr>
          <p:nvPr>
            <p:ph type="sldNum" sz="quarter" idx="12"/>
          </p:nvPr>
        </p:nvSpPr>
        <p:spPr>
          <a:ln/>
        </p:spPr>
        <p:txBody>
          <a:bodyPr/>
          <a:lstStyle>
            <a:lvl1pPr>
              <a:defRPr/>
            </a:lvl1pPr>
          </a:lstStyle>
          <a:p>
            <a:fld id="{DAF9A005-F37F-4474-A510-F3971363C436}" type="slidenum">
              <a:rPr lang="en-US" altLang="en-US"/>
              <a:pPr/>
              <a:t>‹#›</a:t>
            </a:fld>
            <a:endParaRPr lang="en-US" altLang="en-US"/>
          </a:p>
        </p:txBody>
      </p:sp>
    </p:spTree>
    <p:extLst>
      <p:ext uri="{BB962C8B-B14F-4D97-AF65-F5344CB8AC3E}">
        <p14:creationId xmlns:p14="http://schemas.microsoft.com/office/powerpoint/2010/main" val="2340244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522138" y="21152644"/>
            <a:ext cx="37899703" cy="6538318"/>
          </a:xfrm>
        </p:spPr>
        <p:txBody>
          <a:bodyPr anchor="t"/>
          <a:lstStyle>
            <a:lvl1pPr algn="l">
              <a:defRPr sz="2870" b="1" cap="all"/>
            </a:lvl1pPr>
          </a:lstStyle>
          <a:p>
            <a:r>
              <a:rPr lang="en-US"/>
              <a:t>Click to edit Master title style</a:t>
            </a:r>
          </a:p>
        </p:txBody>
      </p:sp>
      <p:sp>
        <p:nvSpPr>
          <p:cNvPr id="3" name="Text Placeholder 2"/>
          <p:cNvSpPr>
            <a:spLocks noGrp="1"/>
          </p:cNvSpPr>
          <p:nvPr>
            <p:ph type="body" idx="1"/>
          </p:nvPr>
        </p:nvSpPr>
        <p:spPr>
          <a:xfrm>
            <a:off x="3522138" y="13951746"/>
            <a:ext cx="37899703" cy="7200900"/>
          </a:xfrm>
        </p:spPr>
        <p:txBody>
          <a:bodyPr anchor="b"/>
          <a:lstStyle>
            <a:lvl1pPr marL="0" indent="0">
              <a:buNone/>
              <a:defRPr sz="1436"/>
            </a:lvl1pPr>
            <a:lvl2pPr marL="328176" indent="0">
              <a:buNone/>
              <a:defRPr sz="1292"/>
            </a:lvl2pPr>
            <a:lvl3pPr marL="656352" indent="0">
              <a:buNone/>
              <a:defRPr sz="1148"/>
            </a:lvl3pPr>
            <a:lvl4pPr marL="984529" indent="0">
              <a:buNone/>
              <a:defRPr sz="1004"/>
            </a:lvl4pPr>
            <a:lvl5pPr marL="1312705" indent="0">
              <a:buNone/>
              <a:defRPr sz="1004"/>
            </a:lvl5pPr>
            <a:lvl6pPr marL="1640881" indent="0">
              <a:buNone/>
              <a:defRPr sz="1004"/>
            </a:lvl6pPr>
            <a:lvl7pPr marL="1969057" indent="0">
              <a:buNone/>
              <a:defRPr sz="1004"/>
            </a:lvl7pPr>
            <a:lvl8pPr marL="2297234" indent="0">
              <a:buNone/>
              <a:defRPr sz="1004"/>
            </a:lvl8pPr>
            <a:lvl9pPr marL="2625410" indent="0">
              <a:buNone/>
              <a:defRPr sz="1004"/>
            </a:lvl9pPr>
          </a:lstStyle>
          <a:p>
            <a:pPr lvl="0"/>
            <a:r>
              <a:rPr lang="en-US"/>
              <a:t>Click to edit Master text styles</a:t>
            </a:r>
          </a:p>
        </p:txBody>
      </p:sp>
      <p:sp>
        <p:nvSpPr>
          <p:cNvPr id="4" name="Rectangle 4">
            <a:extLst>
              <a:ext uri="{FF2B5EF4-FFF2-40B4-BE49-F238E27FC236}">
                <a16:creationId xmlns:a16="http://schemas.microsoft.com/office/drawing/2014/main" id="{D51FB2DE-CAC8-6508-3D6D-6CF1A0F4117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8B04A18-3865-8E07-2148-255DC66202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D6379A-6C50-EDA5-32C7-D9509C9048B2}"/>
              </a:ext>
            </a:extLst>
          </p:cNvPr>
          <p:cNvSpPr>
            <a:spLocks noGrp="1" noChangeArrowheads="1"/>
          </p:cNvSpPr>
          <p:nvPr>
            <p:ph type="sldNum" sz="quarter" idx="12"/>
          </p:nvPr>
        </p:nvSpPr>
        <p:spPr>
          <a:ln/>
        </p:spPr>
        <p:txBody>
          <a:bodyPr/>
          <a:lstStyle>
            <a:lvl1pPr>
              <a:defRPr/>
            </a:lvl1pPr>
          </a:lstStyle>
          <a:p>
            <a:fld id="{515536AB-4481-4181-B7CD-0DF7BFB457CC}" type="slidenum">
              <a:rPr lang="en-US" altLang="en-US"/>
              <a:pPr/>
              <a:t>‹#›</a:t>
            </a:fld>
            <a:endParaRPr lang="en-US" altLang="en-US"/>
          </a:p>
        </p:txBody>
      </p:sp>
    </p:spTree>
    <p:extLst>
      <p:ext uri="{BB962C8B-B14F-4D97-AF65-F5344CB8AC3E}">
        <p14:creationId xmlns:p14="http://schemas.microsoft.com/office/powerpoint/2010/main" val="4273896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53776" y="9486905"/>
            <a:ext cx="18847283" cy="19773900"/>
          </a:xfrm>
        </p:spPr>
        <p:txBody>
          <a:bodyPr/>
          <a:lstStyle>
            <a:lvl1pPr>
              <a:defRPr sz="2010"/>
            </a:lvl1pPr>
            <a:lvl2pPr>
              <a:defRPr sz="1722"/>
            </a:lvl2pPr>
            <a:lvl3pPr>
              <a:defRPr sz="1436"/>
            </a:lvl3pPr>
            <a:lvl4pPr>
              <a:defRPr sz="1292"/>
            </a:lvl4pPr>
            <a:lvl5pPr>
              <a:defRPr sz="1292"/>
            </a:lvl5pPr>
            <a:lvl6pPr>
              <a:defRPr sz="1292"/>
            </a:lvl6pPr>
            <a:lvl7pPr>
              <a:defRPr sz="1292"/>
            </a:lvl7pPr>
            <a:lvl8pPr>
              <a:defRPr sz="1292"/>
            </a:lvl8pPr>
            <a:lvl9pPr>
              <a:defRPr sz="129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86834" y="9486905"/>
            <a:ext cx="18849220" cy="19773900"/>
          </a:xfrm>
        </p:spPr>
        <p:txBody>
          <a:bodyPr/>
          <a:lstStyle>
            <a:lvl1pPr>
              <a:defRPr sz="2010"/>
            </a:lvl1pPr>
            <a:lvl2pPr>
              <a:defRPr sz="1722"/>
            </a:lvl2pPr>
            <a:lvl3pPr>
              <a:defRPr sz="1436"/>
            </a:lvl3pPr>
            <a:lvl4pPr>
              <a:defRPr sz="1292"/>
            </a:lvl4pPr>
            <a:lvl5pPr>
              <a:defRPr sz="1292"/>
            </a:lvl5pPr>
            <a:lvl6pPr>
              <a:defRPr sz="1292"/>
            </a:lvl6pPr>
            <a:lvl7pPr>
              <a:defRPr sz="1292"/>
            </a:lvl7pPr>
            <a:lvl8pPr>
              <a:defRPr sz="1292"/>
            </a:lvl8pPr>
            <a:lvl9pPr>
              <a:defRPr sz="129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D987F46-F370-7E0C-7CC2-BC37F0160B6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D6D56EA-4ED6-02F3-04CD-4189B9CE24A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2C71283-67CA-10C3-B2C5-273EBCCA070B}"/>
              </a:ext>
            </a:extLst>
          </p:cNvPr>
          <p:cNvSpPr>
            <a:spLocks noGrp="1" noChangeArrowheads="1"/>
          </p:cNvSpPr>
          <p:nvPr>
            <p:ph type="sldNum" sz="quarter" idx="12"/>
          </p:nvPr>
        </p:nvSpPr>
        <p:spPr>
          <a:ln/>
        </p:spPr>
        <p:txBody>
          <a:bodyPr/>
          <a:lstStyle>
            <a:lvl1pPr>
              <a:defRPr/>
            </a:lvl1pPr>
          </a:lstStyle>
          <a:p>
            <a:fld id="{D06A6DF2-EF67-4033-8153-2F7B13FDD5E2}" type="slidenum">
              <a:rPr lang="en-US" altLang="en-US"/>
              <a:pPr/>
              <a:t>‹#›</a:t>
            </a:fld>
            <a:endParaRPr lang="en-US" altLang="en-US"/>
          </a:p>
        </p:txBody>
      </p:sp>
    </p:spTree>
    <p:extLst>
      <p:ext uri="{BB962C8B-B14F-4D97-AF65-F5344CB8AC3E}">
        <p14:creationId xmlns:p14="http://schemas.microsoft.com/office/powerpoint/2010/main" val="47909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29397" y="1318022"/>
            <a:ext cx="40129097"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229394" y="7368782"/>
            <a:ext cx="19700724" cy="3070027"/>
          </a:xfrm>
        </p:spPr>
        <p:txBody>
          <a:bodyPr anchor="b"/>
          <a:lstStyle>
            <a:lvl1pPr marL="0" indent="0">
              <a:buNone/>
              <a:defRPr sz="1722" b="1"/>
            </a:lvl1pPr>
            <a:lvl2pPr marL="328176" indent="0">
              <a:buNone/>
              <a:defRPr sz="1436" b="1"/>
            </a:lvl2pPr>
            <a:lvl3pPr marL="656352" indent="0">
              <a:buNone/>
              <a:defRPr sz="1292" b="1"/>
            </a:lvl3pPr>
            <a:lvl4pPr marL="984529" indent="0">
              <a:buNone/>
              <a:defRPr sz="1148" b="1"/>
            </a:lvl4pPr>
            <a:lvl5pPr marL="1312705" indent="0">
              <a:buNone/>
              <a:defRPr sz="1148" b="1"/>
            </a:lvl5pPr>
            <a:lvl6pPr marL="1640881" indent="0">
              <a:buNone/>
              <a:defRPr sz="1148" b="1"/>
            </a:lvl6pPr>
            <a:lvl7pPr marL="1969057" indent="0">
              <a:buNone/>
              <a:defRPr sz="1148" b="1"/>
            </a:lvl7pPr>
            <a:lvl8pPr marL="2297234" indent="0">
              <a:buNone/>
              <a:defRPr sz="1148" b="1"/>
            </a:lvl8pPr>
            <a:lvl9pPr marL="2625410" indent="0">
              <a:buNone/>
              <a:defRPr sz="1148" b="1"/>
            </a:lvl9pPr>
          </a:lstStyle>
          <a:p>
            <a:pPr lvl="0"/>
            <a:r>
              <a:rPr lang="en-US"/>
              <a:t>Click to edit Master text styles</a:t>
            </a:r>
          </a:p>
        </p:txBody>
      </p:sp>
      <p:sp>
        <p:nvSpPr>
          <p:cNvPr id="4" name="Content Placeholder 3"/>
          <p:cNvSpPr>
            <a:spLocks noGrp="1"/>
          </p:cNvSpPr>
          <p:nvPr>
            <p:ph sz="half" idx="2"/>
          </p:nvPr>
        </p:nvSpPr>
        <p:spPr>
          <a:xfrm>
            <a:off x="2229394" y="10438805"/>
            <a:ext cx="19700724" cy="18966656"/>
          </a:xfrm>
        </p:spPr>
        <p:txBody>
          <a:bodyPr/>
          <a:lstStyle>
            <a:lvl1pPr>
              <a:defRPr sz="1722"/>
            </a:lvl1pPr>
            <a:lvl2pPr>
              <a:defRPr sz="1436"/>
            </a:lvl2pPr>
            <a:lvl3pPr>
              <a:defRPr sz="1292"/>
            </a:lvl3pPr>
            <a:lvl4pPr>
              <a:defRPr sz="1148"/>
            </a:lvl4pPr>
            <a:lvl5pPr>
              <a:defRPr sz="1148"/>
            </a:lvl5pPr>
            <a:lvl6pPr>
              <a:defRPr sz="1148"/>
            </a:lvl6pPr>
            <a:lvl7pPr>
              <a:defRPr sz="1148"/>
            </a:lvl7pPr>
            <a:lvl8pPr>
              <a:defRPr sz="1148"/>
            </a:lvl8pPr>
            <a:lvl9pPr>
              <a:defRPr sz="11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650033" y="7368782"/>
            <a:ext cx="19708465" cy="3070027"/>
          </a:xfrm>
        </p:spPr>
        <p:txBody>
          <a:bodyPr anchor="b"/>
          <a:lstStyle>
            <a:lvl1pPr marL="0" indent="0">
              <a:buNone/>
              <a:defRPr sz="1722" b="1"/>
            </a:lvl1pPr>
            <a:lvl2pPr marL="328176" indent="0">
              <a:buNone/>
              <a:defRPr sz="1436" b="1"/>
            </a:lvl2pPr>
            <a:lvl3pPr marL="656352" indent="0">
              <a:buNone/>
              <a:defRPr sz="1292" b="1"/>
            </a:lvl3pPr>
            <a:lvl4pPr marL="984529" indent="0">
              <a:buNone/>
              <a:defRPr sz="1148" b="1"/>
            </a:lvl4pPr>
            <a:lvl5pPr marL="1312705" indent="0">
              <a:buNone/>
              <a:defRPr sz="1148" b="1"/>
            </a:lvl5pPr>
            <a:lvl6pPr marL="1640881" indent="0">
              <a:buNone/>
              <a:defRPr sz="1148" b="1"/>
            </a:lvl6pPr>
            <a:lvl7pPr marL="1969057" indent="0">
              <a:buNone/>
              <a:defRPr sz="1148" b="1"/>
            </a:lvl7pPr>
            <a:lvl8pPr marL="2297234" indent="0">
              <a:buNone/>
              <a:defRPr sz="1148" b="1"/>
            </a:lvl8pPr>
            <a:lvl9pPr marL="2625410" indent="0">
              <a:buNone/>
              <a:defRPr sz="1148" b="1"/>
            </a:lvl9pPr>
          </a:lstStyle>
          <a:p>
            <a:pPr lvl="0"/>
            <a:r>
              <a:rPr lang="en-US"/>
              <a:t>Click to edit Master text styles</a:t>
            </a:r>
          </a:p>
        </p:txBody>
      </p:sp>
      <p:sp>
        <p:nvSpPr>
          <p:cNvPr id="6" name="Content Placeholder 5"/>
          <p:cNvSpPr>
            <a:spLocks noGrp="1"/>
          </p:cNvSpPr>
          <p:nvPr>
            <p:ph sz="quarter" idx="4"/>
          </p:nvPr>
        </p:nvSpPr>
        <p:spPr>
          <a:xfrm>
            <a:off x="22650033" y="10438805"/>
            <a:ext cx="19708465" cy="18966656"/>
          </a:xfrm>
        </p:spPr>
        <p:txBody>
          <a:bodyPr/>
          <a:lstStyle>
            <a:lvl1pPr>
              <a:defRPr sz="1722"/>
            </a:lvl1pPr>
            <a:lvl2pPr>
              <a:defRPr sz="1436"/>
            </a:lvl2pPr>
            <a:lvl3pPr>
              <a:defRPr sz="1292"/>
            </a:lvl3pPr>
            <a:lvl4pPr>
              <a:defRPr sz="1148"/>
            </a:lvl4pPr>
            <a:lvl5pPr>
              <a:defRPr sz="1148"/>
            </a:lvl5pPr>
            <a:lvl6pPr>
              <a:defRPr sz="1148"/>
            </a:lvl6pPr>
            <a:lvl7pPr>
              <a:defRPr sz="1148"/>
            </a:lvl7pPr>
            <a:lvl8pPr>
              <a:defRPr sz="1148"/>
            </a:lvl8pPr>
            <a:lvl9pPr>
              <a:defRPr sz="11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7DB7A93-CB00-EBF4-BF74-C14AB08721E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8C73DFD-8D4D-01CE-0B03-35645C6341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0819ADF-900B-4D93-6B8D-C8F4A56C9956}"/>
              </a:ext>
            </a:extLst>
          </p:cNvPr>
          <p:cNvSpPr>
            <a:spLocks noGrp="1" noChangeArrowheads="1"/>
          </p:cNvSpPr>
          <p:nvPr>
            <p:ph type="sldNum" sz="quarter" idx="12"/>
          </p:nvPr>
        </p:nvSpPr>
        <p:spPr>
          <a:ln/>
        </p:spPr>
        <p:txBody>
          <a:bodyPr/>
          <a:lstStyle>
            <a:lvl1pPr>
              <a:defRPr/>
            </a:lvl1pPr>
          </a:lstStyle>
          <a:p>
            <a:fld id="{7989106C-1572-4479-9FD0-E5677DBF4D60}" type="slidenum">
              <a:rPr lang="en-US" altLang="en-US"/>
              <a:pPr/>
              <a:t>‹#›</a:t>
            </a:fld>
            <a:endParaRPr lang="en-US" altLang="en-US"/>
          </a:p>
        </p:txBody>
      </p:sp>
    </p:spTree>
    <p:extLst>
      <p:ext uri="{BB962C8B-B14F-4D97-AF65-F5344CB8AC3E}">
        <p14:creationId xmlns:p14="http://schemas.microsoft.com/office/powerpoint/2010/main" val="3534872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8233289-8B72-1375-BA0A-A2C9BAB4310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7C0CCEB-834E-847F-9BD6-35236DD440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98B89B2-ED82-04D3-D185-80BBD8216AE5}"/>
              </a:ext>
            </a:extLst>
          </p:cNvPr>
          <p:cNvSpPr>
            <a:spLocks noGrp="1" noChangeArrowheads="1"/>
          </p:cNvSpPr>
          <p:nvPr>
            <p:ph type="sldNum" sz="quarter" idx="12"/>
          </p:nvPr>
        </p:nvSpPr>
        <p:spPr>
          <a:ln/>
        </p:spPr>
        <p:txBody>
          <a:bodyPr/>
          <a:lstStyle>
            <a:lvl1pPr>
              <a:defRPr/>
            </a:lvl1pPr>
          </a:lstStyle>
          <a:p>
            <a:fld id="{91E5B7F1-F721-4693-9590-C49795F3A63C}" type="slidenum">
              <a:rPr lang="en-US" altLang="en-US"/>
              <a:pPr/>
              <a:t>‹#›</a:t>
            </a:fld>
            <a:endParaRPr lang="en-US" altLang="en-US"/>
          </a:p>
        </p:txBody>
      </p:sp>
    </p:spTree>
    <p:extLst>
      <p:ext uri="{BB962C8B-B14F-4D97-AF65-F5344CB8AC3E}">
        <p14:creationId xmlns:p14="http://schemas.microsoft.com/office/powerpoint/2010/main" val="2903475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9FD2518-5D21-61E3-80B7-F2521429C53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87D9AD7-7403-6B01-710E-5FA2AE717AD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4F3F5A2-D584-E197-78FC-402265317330}"/>
              </a:ext>
            </a:extLst>
          </p:cNvPr>
          <p:cNvSpPr>
            <a:spLocks noGrp="1" noChangeArrowheads="1"/>
          </p:cNvSpPr>
          <p:nvPr>
            <p:ph type="sldNum" sz="quarter" idx="12"/>
          </p:nvPr>
        </p:nvSpPr>
        <p:spPr>
          <a:ln/>
        </p:spPr>
        <p:txBody>
          <a:bodyPr/>
          <a:lstStyle>
            <a:lvl1pPr>
              <a:defRPr/>
            </a:lvl1pPr>
          </a:lstStyle>
          <a:p>
            <a:fld id="{E01ECD05-C1B5-463A-82FC-7E798691CA5C}" type="slidenum">
              <a:rPr lang="en-US" altLang="en-US"/>
              <a:pPr/>
              <a:t>‹#›</a:t>
            </a:fld>
            <a:endParaRPr lang="en-US" altLang="en-US"/>
          </a:p>
        </p:txBody>
      </p:sp>
    </p:spTree>
    <p:extLst>
      <p:ext uri="{BB962C8B-B14F-4D97-AF65-F5344CB8AC3E}">
        <p14:creationId xmlns:p14="http://schemas.microsoft.com/office/powerpoint/2010/main" val="1436146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29398" y="1310882"/>
            <a:ext cx="14669105" cy="5577485"/>
          </a:xfrm>
        </p:spPr>
        <p:txBody>
          <a:bodyPr anchor="b"/>
          <a:lstStyle>
            <a:lvl1pPr algn="l">
              <a:defRPr sz="1436" b="1"/>
            </a:lvl1pPr>
          </a:lstStyle>
          <a:p>
            <a:r>
              <a:rPr lang="en-US"/>
              <a:t>Click to edit Master title style</a:t>
            </a:r>
          </a:p>
        </p:txBody>
      </p:sp>
      <p:sp>
        <p:nvSpPr>
          <p:cNvPr id="3" name="Content Placeholder 2"/>
          <p:cNvSpPr>
            <a:spLocks noGrp="1"/>
          </p:cNvSpPr>
          <p:nvPr>
            <p:ph idx="1"/>
          </p:nvPr>
        </p:nvSpPr>
        <p:spPr>
          <a:xfrm>
            <a:off x="17432628" y="1310881"/>
            <a:ext cx="24925867" cy="28094585"/>
          </a:xfrm>
        </p:spPr>
        <p:txBody>
          <a:bodyPr/>
          <a:lstStyle>
            <a:lvl1pPr>
              <a:defRPr sz="2297"/>
            </a:lvl1pPr>
            <a:lvl2pPr>
              <a:defRPr sz="2010"/>
            </a:lvl2pPr>
            <a:lvl3pPr>
              <a:defRPr sz="1722"/>
            </a:lvl3pPr>
            <a:lvl4pPr>
              <a:defRPr sz="1436"/>
            </a:lvl4pPr>
            <a:lvl5pPr>
              <a:defRPr sz="1436"/>
            </a:lvl5pPr>
            <a:lvl6pPr>
              <a:defRPr sz="1436"/>
            </a:lvl6pPr>
            <a:lvl7pPr>
              <a:defRPr sz="1436"/>
            </a:lvl7pPr>
            <a:lvl8pPr>
              <a:defRPr sz="1436"/>
            </a:lvl8pPr>
            <a:lvl9pPr>
              <a:defRPr sz="143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29398" y="6888362"/>
            <a:ext cx="14669105" cy="22517100"/>
          </a:xfrm>
        </p:spPr>
        <p:txBody>
          <a:bodyPr/>
          <a:lstStyle>
            <a:lvl1pPr marL="0" indent="0">
              <a:buNone/>
              <a:defRPr sz="1004"/>
            </a:lvl1pPr>
            <a:lvl2pPr marL="328176" indent="0">
              <a:buNone/>
              <a:defRPr sz="862"/>
            </a:lvl2pPr>
            <a:lvl3pPr marL="656352" indent="0">
              <a:buNone/>
              <a:defRPr sz="718"/>
            </a:lvl3pPr>
            <a:lvl4pPr marL="984529" indent="0">
              <a:buNone/>
              <a:defRPr sz="645"/>
            </a:lvl4pPr>
            <a:lvl5pPr marL="1312705" indent="0">
              <a:buNone/>
              <a:defRPr sz="645"/>
            </a:lvl5pPr>
            <a:lvl6pPr marL="1640881" indent="0">
              <a:buNone/>
              <a:defRPr sz="645"/>
            </a:lvl6pPr>
            <a:lvl7pPr marL="1969057" indent="0">
              <a:buNone/>
              <a:defRPr sz="645"/>
            </a:lvl7pPr>
            <a:lvl8pPr marL="2297234" indent="0">
              <a:buNone/>
              <a:defRPr sz="645"/>
            </a:lvl8pPr>
            <a:lvl9pPr marL="2625410" indent="0">
              <a:buNone/>
              <a:defRPr sz="645"/>
            </a:lvl9pPr>
          </a:lstStyle>
          <a:p>
            <a:pPr lvl="0"/>
            <a:r>
              <a:rPr lang="en-US"/>
              <a:t>Click to edit Master text styles</a:t>
            </a:r>
          </a:p>
        </p:txBody>
      </p:sp>
      <p:sp>
        <p:nvSpPr>
          <p:cNvPr id="5" name="Rectangle 4">
            <a:extLst>
              <a:ext uri="{FF2B5EF4-FFF2-40B4-BE49-F238E27FC236}">
                <a16:creationId xmlns:a16="http://schemas.microsoft.com/office/drawing/2014/main" id="{3A8A60B0-813B-E1DA-2543-01BE2A38A76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E827A78-57EB-0728-C1F2-7EC770EAB1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6D39563-4831-2F3C-91E0-D818F88B9541}"/>
              </a:ext>
            </a:extLst>
          </p:cNvPr>
          <p:cNvSpPr>
            <a:spLocks noGrp="1" noChangeArrowheads="1"/>
          </p:cNvSpPr>
          <p:nvPr>
            <p:ph type="sldNum" sz="quarter" idx="12"/>
          </p:nvPr>
        </p:nvSpPr>
        <p:spPr>
          <a:ln/>
        </p:spPr>
        <p:txBody>
          <a:bodyPr/>
          <a:lstStyle>
            <a:lvl1pPr>
              <a:defRPr/>
            </a:lvl1pPr>
          </a:lstStyle>
          <a:p>
            <a:fld id="{F26B46E1-9C5E-492E-B819-9C80396DB184}" type="slidenum">
              <a:rPr lang="en-US" altLang="en-US"/>
              <a:pPr/>
              <a:t>‹#›</a:t>
            </a:fld>
            <a:endParaRPr lang="en-US" altLang="en-US"/>
          </a:p>
        </p:txBody>
      </p:sp>
    </p:spTree>
    <p:extLst>
      <p:ext uri="{BB962C8B-B14F-4D97-AF65-F5344CB8AC3E}">
        <p14:creationId xmlns:p14="http://schemas.microsoft.com/office/powerpoint/2010/main" val="8922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739540" y="23042172"/>
            <a:ext cx="26752732" cy="2721770"/>
          </a:xfrm>
        </p:spPr>
        <p:txBody>
          <a:bodyPr anchor="b"/>
          <a:lstStyle>
            <a:lvl1pPr algn="l">
              <a:defRPr sz="1436" b="1"/>
            </a:lvl1pPr>
          </a:lstStyle>
          <a:p>
            <a:r>
              <a:rPr lang="en-US"/>
              <a:t>Click to edit Master title style</a:t>
            </a:r>
          </a:p>
        </p:txBody>
      </p:sp>
      <p:sp>
        <p:nvSpPr>
          <p:cNvPr id="3" name="Picture Placeholder 2"/>
          <p:cNvSpPr>
            <a:spLocks noGrp="1"/>
          </p:cNvSpPr>
          <p:nvPr>
            <p:ph type="pic" idx="1"/>
          </p:nvPr>
        </p:nvSpPr>
        <p:spPr>
          <a:xfrm>
            <a:off x="8739540" y="2941441"/>
            <a:ext cx="26752732" cy="19750682"/>
          </a:xfrm>
        </p:spPr>
        <p:txBody>
          <a:bodyPr/>
          <a:lstStyle>
            <a:lvl1pPr marL="0" indent="0">
              <a:buNone/>
              <a:defRPr sz="2297"/>
            </a:lvl1pPr>
            <a:lvl2pPr marL="328176" indent="0">
              <a:buNone/>
              <a:defRPr sz="2010"/>
            </a:lvl2pPr>
            <a:lvl3pPr marL="656352" indent="0">
              <a:buNone/>
              <a:defRPr sz="1722"/>
            </a:lvl3pPr>
            <a:lvl4pPr marL="984529" indent="0">
              <a:buNone/>
              <a:defRPr sz="1436"/>
            </a:lvl4pPr>
            <a:lvl5pPr marL="1312705" indent="0">
              <a:buNone/>
              <a:defRPr sz="1436"/>
            </a:lvl5pPr>
            <a:lvl6pPr marL="1640881" indent="0">
              <a:buNone/>
              <a:defRPr sz="1436"/>
            </a:lvl6pPr>
            <a:lvl7pPr marL="1969057" indent="0">
              <a:buNone/>
              <a:defRPr sz="1436"/>
            </a:lvl7pPr>
            <a:lvl8pPr marL="2297234" indent="0">
              <a:buNone/>
              <a:defRPr sz="1436"/>
            </a:lvl8pPr>
            <a:lvl9pPr marL="2625410" indent="0">
              <a:buNone/>
              <a:defRPr sz="1436"/>
            </a:lvl9pPr>
          </a:lstStyle>
          <a:p>
            <a:pPr lvl="0"/>
            <a:endParaRPr lang="en-US" noProof="0"/>
          </a:p>
        </p:txBody>
      </p:sp>
      <p:sp>
        <p:nvSpPr>
          <p:cNvPr id="4" name="Text Placeholder 3"/>
          <p:cNvSpPr>
            <a:spLocks noGrp="1"/>
          </p:cNvSpPr>
          <p:nvPr>
            <p:ph type="body" sz="half" idx="2"/>
          </p:nvPr>
        </p:nvSpPr>
        <p:spPr>
          <a:xfrm>
            <a:off x="8739540" y="25763937"/>
            <a:ext cx="26752732" cy="3862985"/>
          </a:xfrm>
        </p:spPr>
        <p:txBody>
          <a:bodyPr/>
          <a:lstStyle>
            <a:lvl1pPr marL="0" indent="0">
              <a:buNone/>
              <a:defRPr sz="1004"/>
            </a:lvl1pPr>
            <a:lvl2pPr marL="328176" indent="0">
              <a:buNone/>
              <a:defRPr sz="862"/>
            </a:lvl2pPr>
            <a:lvl3pPr marL="656352" indent="0">
              <a:buNone/>
              <a:defRPr sz="718"/>
            </a:lvl3pPr>
            <a:lvl4pPr marL="984529" indent="0">
              <a:buNone/>
              <a:defRPr sz="645"/>
            </a:lvl4pPr>
            <a:lvl5pPr marL="1312705" indent="0">
              <a:buNone/>
              <a:defRPr sz="645"/>
            </a:lvl5pPr>
            <a:lvl6pPr marL="1640881" indent="0">
              <a:buNone/>
              <a:defRPr sz="645"/>
            </a:lvl6pPr>
            <a:lvl7pPr marL="1969057" indent="0">
              <a:buNone/>
              <a:defRPr sz="645"/>
            </a:lvl7pPr>
            <a:lvl8pPr marL="2297234" indent="0">
              <a:buNone/>
              <a:defRPr sz="645"/>
            </a:lvl8pPr>
            <a:lvl9pPr marL="2625410" indent="0">
              <a:buNone/>
              <a:defRPr sz="645"/>
            </a:lvl9pPr>
          </a:lstStyle>
          <a:p>
            <a:pPr lvl="0"/>
            <a:r>
              <a:rPr lang="en-US"/>
              <a:t>Click to edit Master text styles</a:t>
            </a:r>
          </a:p>
        </p:txBody>
      </p:sp>
      <p:sp>
        <p:nvSpPr>
          <p:cNvPr id="5" name="Rectangle 4">
            <a:extLst>
              <a:ext uri="{FF2B5EF4-FFF2-40B4-BE49-F238E27FC236}">
                <a16:creationId xmlns:a16="http://schemas.microsoft.com/office/drawing/2014/main" id="{66032975-3C5B-910B-A377-CDF2EF4E1CA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6F068FE-304E-A08B-B1FF-1AF73C05B1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21DA6BE-4EF0-CFEE-66A6-7B4851EFA5FD}"/>
              </a:ext>
            </a:extLst>
          </p:cNvPr>
          <p:cNvSpPr>
            <a:spLocks noGrp="1" noChangeArrowheads="1"/>
          </p:cNvSpPr>
          <p:nvPr>
            <p:ph type="sldNum" sz="quarter" idx="12"/>
          </p:nvPr>
        </p:nvSpPr>
        <p:spPr>
          <a:ln/>
        </p:spPr>
        <p:txBody>
          <a:bodyPr/>
          <a:lstStyle>
            <a:lvl1pPr>
              <a:defRPr/>
            </a:lvl1pPr>
          </a:lstStyle>
          <a:p>
            <a:fld id="{635F01CD-1899-4891-BDDF-06D9AFC87152}" type="slidenum">
              <a:rPr lang="en-US" altLang="en-US"/>
              <a:pPr/>
              <a:t>‹#›</a:t>
            </a:fld>
            <a:endParaRPr lang="en-US" altLang="en-US"/>
          </a:p>
        </p:txBody>
      </p:sp>
    </p:spTree>
    <p:extLst>
      <p:ext uri="{BB962C8B-B14F-4D97-AF65-F5344CB8AC3E}">
        <p14:creationId xmlns:p14="http://schemas.microsoft.com/office/powerpoint/2010/main" val="466092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AC39AD0-852F-D323-14A4-87B088B4F246}"/>
              </a:ext>
            </a:extLst>
          </p:cNvPr>
          <p:cNvSpPr>
            <a:spLocks noGrp="1" noChangeArrowheads="1"/>
          </p:cNvSpPr>
          <p:nvPr>
            <p:ph type="title"/>
          </p:nvPr>
        </p:nvSpPr>
        <p:spPr bwMode="auto">
          <a:xfrm>
            <a:off x="3354388" y="2927350"/>
            <a:ext cx="37882512"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8C8B605-9AAD-3AC1-9901-0EA200ADFCD7}"/>
              </a:ext>
            </a:extLst>
          </p:cNvPr>
          <p:cNvSpPr>
            <a:spLocks noGrp="1" noChangeArrowheads="1"/>
          </p:cNvSpPr>
          <p:nvPr>
            <p:ph type="body" idx="1"/>
          </p:nvPr>
        </p:nvSpPr>
        <p:spPr bwMode="auto">
          <a:xfrm>
            <a:off x="3354388" y="9486903"/>
            <a:ext cx="37882512" cy="1977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863ED0D-8D5C-88A3-0944-1B1DCF7BFE80}"/>
              </a:ext>
            </a:extLst>
          </p:cNvPr>
          <p:cNvSpPr>
            <a:spLocks noGrp="1" noChangeArrowheads="1"/>
          </p:cNvSpPr>
          <p:nvPr>
            <p:ph type="dt" sz="half" idx="2"/>
          </p:nvPr>
        </p:nvSpPr>
        <p:spPr bwMode="auto">
          <a:xfrm>
            <a:off x="3354388" y="30016451"/>
            <a:ext cx="9288462"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defTabSz="3123370">
              <a:defRPr sz="4378" b="0">
                <a:solidFill>
                  <a:schemeClr val="tx1"/>
                </a:solidFill>
                <a:latin typeface="+mn-lt"/>
              </a:defRPr>
            </a:lvl1pPr>
          </a:lstStyle>
          <a:p>
            <a:pPr>
              <a:defRPr/>
            </a:pPr>
            <a:endParaRPr lang="en-US"/>
          </a:p>
        </p:txBody>
      </p:sp>
      <p:sp>
        <p:nvSpPr>
          <p:cNvPr id="1029" name="Rectangle 5">
            <a:extLst>
              <a:ext uri="{FF2B5EF4-FFF2-40B4-BE49-F238E27FC236}">
                <a16:creationId xmlns:a16="http://schemas.microsoft.com/office/drawing/2014/main" id="{9B85D802-7935-668D-C26B-DE742F8EFB7E}"/>
              </a:ext>
            </a:extLst>
          </p:cNvPr>
          <p:cNvSpPr>
            <a:spLocks noGrp="1" noChangeArrowheads="1"/>
          </p:cNvSpPr>
          <p:nvPr>
            <p:ph type="ftr" sz="quarter" idx="3"/>
          </p:nvPr>
        </p:nvSpPr>
        <p:spPr bwMode="auto">
          <a:xfrm>
            <a:off x="15225713" y="30016451"/>
            <a:ext cx="14136688"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algn="ctr" defTabSz="3123370">
              <a:defRPr sz="4378" b="0">
                <a:solidFill>
                  <a:schemeClr val="tx1"/>
                </a:solidFill>
                <a:latin typeface="+mn-lt"/>
              </a:defRPr>
            </a:lvl1pPr>
          </a:lstStyle>
          <a:p>
            <a:pPr>
              <a:defRPr/>
            </a:pPr>
            <a:endParaRPr lang="en-US"/>
          </a:p>
        </p:txBody>
      </p:sp>
      <p:sp>
        <p:nvSpPr>
          <p:cNvPr id="1030" name="Rectangle 6">
            <a:extLst>
              <a:ext uri="{FF2B5EF4-FFF2-40B4-BE49-F238E27FC236}">
                <a16:creationId xmlns:a16="http://schemas.microsoft.com/office/drawing/2014/main" id="{70029923-E452-6584-2284-4B14BB725E99}"/>
              </a:ext>
            </a:extLst>
          </p:cNvPr>
          <p:cNvSpPr>
            <a:spLocks noGrp="1" noChangeArrowheads="1"/>
          </p:cNvSpPr>
          <p:nvPr>
            <p:ph type="sldNum" sz="quarter" idx="4"/>
          </p:nvPr>
        </p:nvSpPr>
        <p:spPr bwMode="auto">
          <a:xfrm>
            <a:off x="31946850" y="30016451"/>
            <a:ext cx="9290050"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algn="r" defTabSz="3122215">
              <a:defRPr sz="4339" b="0">
                <a:solidFill>
                  <a:schemeClr val="tx1"/>
                </a:solidFill>
                <a:latin typeface="Times New Roman" panose="02020603050405020304" pitchFamily="18" charset="0"/>
              </a:defRPr>
            </a:lvl1pPr>
          </a:lstStyle>
          <a:p>
            <a:fld id="{C9D6D9BB-1734-48CF-AB87-29A33C94E9B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22215" rtl="0" eaLnBrk="0" fontAlgn="base" hangingPunct="0">
        <a:spcBef>
          <a:spcPct val="0"/>
        </a:spcBef>
        <a:spcAft>
          <a:spcPct val="0"/>
        </a:spcAft>
        <a:defRPr sz="15143">
          <a:solidFill>
            <a:schemeClr val="tx2"/>
          </a:solidFill>
          <a:latin typeface="+mj-lt"/>
          <a:ea typeface="+mj-ea"/>
          <a:cs typeface="+mj-cs"/>
        </a:defRPr>
      </a:lvl1pPr>
      <a:lvl2pPr algn="ctr" defTabSz="3122215" rtl="0" eaLnBrk="0" fontAlgn="base" hangingPunct="0">
        <a:spcBef>
          <a:spcPct val="0"/>
        </a:spcBef>
        <a:spcAft>
          <a:spcPct val="0"/>
        </a:spcAft>
        <a:defRPr sz="15143">
          <a:solidFill>
            <a:schemeClr val="tx2"/>
          </a:solidFill>
          <a:latin typeface="Times New Roman" pitchFamily="18" charset="0"/>
        </a:defRPr>
      </a:lvl2pPr>
      <a:lvl3pPr algn="ctr" defTabSz="3122215" rtl="0" eaLnBrk="0" fontAlgn="base" hangingPunct="0">
        <a:spcBef>
          <a:spcPct val="0"/>
        </a:spcBef>
        <a:spcAft>
          <a:spcPct val="0"/>
        </a:spcAft>
        <a:defRPr sz="15143">
          <a:solidFill>
            <a:schemeClr val="tx2"/>
          </a:solidFill>
          <a:latin typeface="Times New Roman" pitchFamily="18" charset="0"/>
        </a:defRPr>
      </a:lvl3pPr>
      <a:lvl4pPr algn="ctr" defTabSz="3122215" rtl="0" eaLnBrk="0" fontAlgn="base" hangingPunct="0">
        <a:spcBef>
          <a:spcPct val="0"/>
        </a:spcBef>
        <a:spcAft>
          <a:spcPct val="0"/>
        </a:spcAft>
        <a:defRPr sz="15143">
          <a:solidFill>
            <a:schemeClr val="tx2"/>
          </a:solidFill>
          <a:latin typeface="Times New Roman" pitchFamily="18" charset="0"/>
        </a:defRPr>
      </a:lvl4pPr>
      <a:lvl5pPr algn="ctr" defTabSz="3122215" rtl="0" eaLnBrk="0" fontAlgn="base" hangingPunct="0">
        <a:spcBef>
          <a:spcPct val="0"/>
        </a:spcBef>
        <a:spcAft>
          <a:spcPct val="0"/>
        </a:spcAft>
        <a:defRPr sz="15143">
          <a:solidFill>
            <a:schemeClr val="tx2"/>
          </a:solidFill>
          <a:latin typeface="Times New Roman" pitchFamily="18" charset="0"/>
        </a:defRPr>
      </a:lvl5pPr>
      <a:lvl6pPr marL="328176" algn="ctr" defTabSz="3123370" rtl="0" eaLnBrk="0" fontAlgn="base" hangingPunct="0">
        <a:spcBef>
          <a:spcPct val="0"/>
        </a:spcBef>
        <a:spcAft>
          <a:spcPct val="0"/>
        </a:spcAft>
        <a:defRPr sz="15217">
          <a:solidFill>
            <a:schemeClr val="tx2"/>
          </a:solidFill>
          <a:latin typeface="Times New Roman" pitchFamily="18" charset="0"/>
        </a:defRPr>
      </a:lvl6pPr>
      <a:lvl7pPr marL="656352" algn="ctr" defTabSz="3123370" rtl="0" eaLnBrk="0" fontAlgn="base" hangingPunct="0">
        <a:spcBef>
          <a:spcPct val="0"/>
        </a:spcBef>
        <a:spcAft>
          <a:spcPct val="0"/>
        </a:spcAft>
        <a:defRPr sz="15217">
          <a:solidFill>
            <a:schemeClr val="tx2"/>
          </a:solidFill>
          <a:latin typeface="Times New Roman" pitchFamily="18" charset="0"/>
        </a:defRPr>
      </a:lvl7pPr>
      <a:lvl8pPr marL="984529" algn="ctr" defTabSz="3123370" rtl="0" eaLnBrk="0" fontAlgn="base" hangingPunct="0">
        <a:spcBef>
          <a:spcPct val="0"/>
        </a:spcBef>
        <a:spcAft>
          <a:spcPct val="0"/>
        </a:spcAft>
        <a:defRPr sz="15217">
          <a:solidFill>
            <a:schemeClr val="tx2"/>
          </a:solidFill>
          <a:latin typeface="Times New Roman" pitchFamily="18" charset="0"/>
        </a:defRPr>
      </a:lvl8pPr>
      <a:lvl9pPr marL="1312705" algn="ctr" defTabSz="3123370" rtl="0" eaLnBrk="0" fontAlgn="base" hangingPunct="0">
        <a:spcBef>
          <a:spcPct val="0"/>
        </a:spcBef>
        <a:spcAft>
          <a:spcPct val="0"/>
        </a:spcAft>
        <a:defRPr sz="15217">
          <a:solidFill>
            <a:schemeClr val="tx2"/>
          </a:solidFill>
          <a:latin typeface="Times New Roman" pitchFamily="18" charset="0"/>
        </a:defRPr>
      </a:lvl9pPr>
    </p:titleStyle>
    <p:bodyStyle>
      <a:lvl1pPr marL="1168130" indent="-1168130" algn="l" defTabSz="3122215" rtl="0" eaLnBrk="0" fontAlgn="base" hangingPunct="0">
        <a:spcBef>
          <a:spcPct val="20000"/>
        </a:spcBef>
        <a:spcAft>
          <a:spcPct val="0"/>
        </a:spcAft>
        <a:buChar char="•"/>
        <a:defRPr sz="10377">
          <a:solidFill>
            <a:schemeClr val="tx1"/>
          </a:solidFill>
          <a:latin typeface="+mn-lt"/>
          <a:ea typeface="+mn-ea"/>
          <a:cs typeface="+mn-cs"/>
        </a:defRPr>
      </a:lvl1pPr>
      <a:lvl2pPr marL="2536125" indent="-976368" algn="l" defTabSz="3122215" rtl="0" eaLnBrk="0" fontAlgn="base" hangingPunct="0">
        <a:spcBef>
          <a:spcPct val="20000"/>
        </a:spcBef>
        <a:spcAft>
          <a:spcPct val="0"/>
        </a:spcAft>
        <a:buChar char="–"/>
        <a:defRPr sz="9442">
          <a:solidFill>
            <a:schemeClr val="tx1"/>
          </a:solidFill>
          <a:latin typeface="+mn-lt"/>
        </a:defRPr>
      </a:lvl2pPr>
      <a:lvl3pPr marL="3894667" indent="-772452" algn="l" defTabSz="3122215" rtl="0" eaLnBrk="0" fontAlgn="base" hangingPunct="0">
        <a:spcBef>
          <a:spcPct val="20000"/>
        </a:spcBef>
        <a:spcAft>
          <a:spcPct val="0"/>
        </a:spcAft>
        <a:buChar char="•"/>
        <a:defRPr sz="7825">
          <a:solidFill>
            <a:schemeClr val="tx1"/>
          </a:solidFill>
          <a:latin typeface="+mn-lt"/>
        </a:defRPr>
      </a:lvl3pPr>
      <a:lvl4pPr marL="5459826" indent="-787306" algn="l" defTabSz="3122215" rtl="0" eaLnBrk="0" fontAlgn="base" hangingPunct="0">
        <a:spcBef>
          <a:spcPct val="20000"/>
        </a:spcBef>
        <a:spcAft>
          <a:spcPct val="0"/>
        </a:spcAft>
        <a:buChar char="–"/>
        <a:defRPr sz="6636">
          <a:solidFill>
            <a:schemeClr val="tx1"/>
          </a:solidFill>
          <a:latin typeface="+mn-lt"/>
        </a:defRPr>
      </a:lvl4pPr>
      <a:lvl5pPr marL="7011480" indent="-775153" algn="l" defTabSz="3122215" rtl="0" eaLnBrk="0" fontAlgn="base" hangingPunct="0">
        <a:spcBef>
          <a:spcPct val="20000"/>
        </a:spcBef>
        <a:spcAft>
          <a:spcPct val="0"/>
        </a:spcAft>
        <a:buChar char="»"/>
        <a:defRPr sz="6636">
          <a:solidFill>
            <a:schemeClr val="tx1"/>
          </a:solidFill>
          <a:latin typeface="+mn-lt"/>
        </a:defRPr>
      </a:lvl5pPr>
      <a:lvl6pPr marL="7340663" indent="-776002" algn="l" defTabSz="3123370" rtl="0" eaLnBrk="0" fontAlgn="base" hangingPunct="0">
        <a:spcBef>
          <a:spcPct val="20000"/>
        </a:spcBef>
        <a:spcAft>
          <a:spcPct val="0"/>
        </a:spcAft>
        <a:buChar char="»"/>
        <a:defRPr sz="6675">
          <a:solidFill>
            <a:schemeClr val="tx1"/>
          </a:solidFill>
          <a:latin typeface="+mn-lt"/>
        </a:defRPr>
      </a:lvl6pPr>
      <a:lvl7pPr marL="7668839" indent="-776002" algn="l" defTabSz="3123370" rtl="0" eaLnBrk="0" fontAlgn="base" hangingPunct="0">
        <a:spcBef>
          <a:spcPct val="20000"/>
        </a:spcBef>
        <a:spcAft>
          <a:spcPct val="0"/>
        </a:spcAft>
        <a:buChar char="»"/>
        <a:defRPr sz="6675">
          <a:solidFill>
            <a:schemeClr val="tx1"/>
          </a:solidFill>
          <a:latin typeface="+mn-lt"/>
        </a:defRPr>
      </a:lvl7pPr>
      <a:lvl8pPr marL="7997015" indent="-776002" algn="l" defTabSz="3123370" rtl="0" eaLnBrk="0" fontAlgn="base" hangingPunct="0">
        <a:spcBef>
          <a:spcPct val="20000"/>
        </a:spcBef>
        <a:spcAft>
          <a:spcPct val="0"/>
        </a:spcAft>
        <a:buChar char="»"/>
        <a:defRPr sz="6675">
          <a:solidFill>
            <a:schemeClr val="tx1"/>
          </a:solidFill>
          <a:latin typeface="+mn-lt"/>
        </a:defRPr>
      </a:lvl8pPr>
      <a:lvl9pPr marL="8325191" indent="-776002" algn="l" defTabSz="3123370" rtl="0" eaLnBrk="0" fontAlgn="base" hangingPunct="0">
        <a:spcBef>
          <a:spcPct val="20000"/>
        </a:spcBef>
        <a:spcAft>
          <a:spcPct val="0"/>
        </a:spcAft>
        <a:buChar char="»"/>
        <a:defRPr sz="6675">
          <a:solidFill>
            <a:schemeClr val="tx1"/>
          </a:solidFill>
          <a:latin typeface="+mn-lt"/>
        </a:defRPr>
      </a:lvl9pPr>
    </p:bodyStyle>
    <p:otherStyle>
      <a:defPPr>
        <a:defRPr lang="en-US"/>
      </a:defPPr>
      <a:lvl1pPr marL="0" algn="l" defTabSz="656352" rtl="0" eaLnBrk="1" latinLnBrk="0" hangingPunct="1">
        <a:defRPr sz="1292" kern="1200">
          <a:solidFill>
            <a:schemeClr val="tx1"/>
          </a:solidFill>
          <a:latin typeface="+mn-lt"/>
          <a:ea typeface="+mn-ea"/>
          <a:cs typeface="+mn-cs"/>
        </a:defRPr>
      </a:lvl1pPr>
      <a:lvl2pPr marL="328176" algn="l" defTabSz="656352" rtl="0" eaLnBrk="1" latinLnBrk="0" hangingPunct="1">
        <a:defRPr sz="1292" kern="1200">
          <a:solidFill>
            <a:schemeClr val="tx1"/>
          </a:solidFill>
          <a:latin typeface="+mn-lt"/>
          <a:ea typeface="+mn-ea"/>
          <a:cs typeface="+mn-cs"/>
        </a:defRPr>
      </a:lvl2pPr>
      <a:lvl3pPr marL="656352" algn="l" defTabSz="656352" rtl="0" eaLnBrk="1" latinLnBrk="0" hangingPunct="1">
        <a:defRPr sz="1292" kern="1200">
          <a:solidFill>
            <a:schemeClr val="tx1"/>
          </a:solidFill>
          <a:latin typeface="+mn-lt"/>
          <a:ea typeface="+mn-ea"/>
          <a:cs typeface="+mn-cs"/>
        </a:defRPr>
      </a:lvl3pPr>
      <a:lvl4pPr marL="984529" algn="l" defTabSz="656352" rtl="0" eaLnBrk="1" latinLnBrk="0" hangingPunct="1">
        <a:defRPr sz="1292" kern="1200">
          <a:solidFill>
            <a:schemeClr val="tx1"/>
          </a:solidFill>
          <a:latin typeface="+mn-lt"/>
          <a:ea typeface="+mn-ea"/>
          <a:cs typeface="+mn-cs"/>
        </a:defRPr>
      </a:lvl4pPr>
      <a:lvl5pPr marL="1312705" algn="l" defTabSz="656352" rtl="0" eaLnBrk="1" latinLnBrk="0" hangingPunct="1">
        <a:defRPr sz="1292" kern="1200">
          <a:solidFill>
            <a:schemeClr val="tx1"/>
          </a:solidFill>
          <a:latin typeface="+mn-lt"/>
          <a:ea typeface="+mn-ea"/>
          <a:cs typeface="+mn-cs"/>
        </a:defRPr>
      </a:lvl5pPr>
      <a:lvl6pPr marL="1640881" algn="l" defTabSz="656352" rtl="0" eaLnBrk="1" latinLnBrk="0" hangingPunct="1">
        <a:defRPr sz="1292" kern="1200">
          <a:solidFill>
            <a:schemeClr val="tx1"/>
          </a:solidFill>
          <a:latin typeface="+mn-lt"/>
          <a:ea typeface="+mn-ea"/>
          <a:cs typeface="+mn-cs"/>
        </a:defRPr>
      </a:lvl6pPr>
      <a:lvl7pPr marL="1969057" algn="l" defTabSz="656352" rtl="0" eaLnBrk="1" latinLnBrk="0" hangingPunct="1">
        <a:defRPr sz="1292" kern="1200">
          <a:solidFill>
            <a:schemeClr val="tx1"/>
          </a:solidFill>
          <a:latin typeface="+mn-lt"/>
          <a:ea typeface="+mn-ea"/>
          <a:cs typeface="+mn-cs"/>
        </a:defRPr>
      </a:lvl7pPr>
      <a:lvl8pPr marL="2297234" algn="l" defTabSz="656352" rtl="0" eaLnBrk="1" latinLnBrk="0" hangingPunct="1">
        <a:defRPr sz="1292" kern="1200">
          <a:solidFill>
            <a:schemeClr val="tx1"/>
          </a:solidFill>
          <a:latin typeface="+mn-lt"/>
          <a:ea typeface="+mn-ea"/>
          <a:cs typeface="+mn-cs"/>
        </a:defRPr>
      </a:lvl8pPr>
      <a:lvl9pPr marL="2625410" algn="l" defTabSz="656352" rtl="0" eaLnBrk="1" latinLnBrk="0" hangingPunct="1">
        <a:defRPr sz="129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jpeg"/><Relationship Id="rId7" Type="http://schemas.openxmlformats.org/officeDocument/2006/relationships/diagramLayout" Target="../diagrams/layout1.xml"/><Relationship Id="rId12"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Data" Target="../diagrams/data1.xml"/><Relationship Id="rId11" Type="http://schemas.openxmlformats.org/officeDocument/2006/relationships/chart" Target="../charts/chart2.xml"/><Relationship Id="rId5" Type="http://schemas.openxmlformats.org/officeDocument/2006/relationships/chart" Target="../charts/chart1.xml"/><Relationship Id="rId10" Type="http://schemas.microsoft.com/office/2007/relationships/diagramDrawing" Target="../diagrams/drawing1.xml"/><Relationship Id="rId4" Type="http://schemas.openxmlformats.org/officeDocument/2006/relationships/image" Target="../media/image2.png"/><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F4B04393-A6EF-6E44-2B35-941BF43DD8B8}"/>
              </a:ext>
            </a:extLst>
          </p:cNvPr>
          <p:cNvGraphicFramePr>
            <a:graphicFrameLocks noGrp="1"/>
          </p:cNvGraphicFramePr>
          <p:nvPr>
            <p:extLst>
              <p:ext uri="{D42A27DB-BD31-4B8C-83A1-F6EECF244321}">
                <p14:modId xmlns:p14="http://schemas.microsoft.com/office/powerpoint/2010/main" val="1669628675"/>
              </p:ext>
            </p:extLst>
          </p:nvPr>
        </p:nvGraphicFramePr>
        <p:xfrm>
          <a:off x="1385898" y="27102618"/>
          <a:ext cx="13900698" cy="4985245"/>
        </p:xfrm>
        <a:graphic>
          <a:graphicData uri="http://schemas.openxmlformats.org/drawingml/2006/table">
            <a:tbl>
              <a:tblPr firstRow="1" bandRow="1">
                <a:tableStyleId>{5C22544A-7EE6-4342-B048-85BDC9FD1C3A}</a:tableStyleId>
              </a:tblPr>
              <a:tblGrid>
                <a:gridCol w="2501807">
                  <a:extLst>
                    <a:ext uri="{9D8B030D-6E8A-4147-A177-3AD203B41FA5}">
                      <a16:colId xmlns:a16="http://schemas.microsoft.com/office/drawing/2014/main" val="1392279301"/>
                    </a:ext>
                  </a:extLst>
                </a:gridCol>
                <a:gridCol w="11398891">
                  <a:extLst>
                    <a:ext uri="{9D8B030D-6E8A-4147-A177-3AD203B41FA5}">
                      <a16:colId xmlns:a16="http://schemas.microsoft.com/office/drawing/2014/main" val="3795100782"/>
                    </a:ext>
                  </a:extLst>
                </a:gridCol>
              </a:tblGrid>
              <a:tr h="1636007">
                <a:tc gridSpan="2">
                  <a:txBody>
                    <a:bodyPr/>
                    <a:lstStyle/>
                    <a:p>
                      <a:pPr algn="ctr"/>
                      <a:r>
                        <a:rPr lang="en-US" sz="4100" dirty="0">
                          <a:latin typeface="Calibri" panose="020F0502020204030204" pitchFamily="34" charset="0"/>
                          <a:ea typeface="Calibri" panose="020F0502020204030204" pitchFamily="34" charset="0"/>
                          <a:cs typeface="Calibri" panose="020F0502020204030204" pitchFamily="34" charset="0"/>
                        </a:rPr>
                        <a:t>Mifflin-St Jeor Equations for Resting Metabolic Rate</a:t>
                      </a:r>
                    </a:p>
                  </a:txBody>
                  <a:tcPr marL="93345" marR="93345" marT="46673" marB="46673" anchor="ctr">
                    <a:solidFill>
                      <a:srgbClr val="F64E02"/>
                    </a:solidFill>
                  </a:tcPr>
                </a:tc>
                <a:tc hMerge="1">
                  <a:txBody>
                    <a:bodyPr/>
                    <a:lstStyle/>
                    <a:p>
                      <a:endParaRPr lang="en-US" dirty="0"/>
                    </a:p>
                  </a:txBody>
                  <a:tcPr/>
                </a:tc>
                <a:extLst>
                  <a:ext uri="{0D108BD9-81ED-4DB2-BD59-A6C34878D82A}">
                    <a16:rowId xmlns:a16="http://schemas.microsoft.com/office/drawing/2014/main" val="627262725"/>
                  </a:ext>
                </a:extLst>
              </a:tr>
              <a:tr h="3349238">
                <a:tc>
                  <a:txBody>
                    <a:bodyPr/>
                    <a:lstStyle/>
                    <a:p>
                      <a:r>
                        <a:rPr lang="en-US" sz="3700" dirty="0">
                          <a:latin typeface="Calibri" panose="020F0502020204030204" pitchFamily="34" charset="0"/>
                          <a:ea typeface="Calibri" panose="020F0502020204030204" pitchFamily="34" charset="0"/>
                          <a:cs typeface="Calibri" panose="020F0502020204030204" pitchFamily="34" charset="0"/>
                        </a:rPr>
                        <a:t>Activity Factors (Self-reported) </a:t>
                      </a:r>
                    </a:p>
                  </a:txBody>
                  <a:tcPr marL="93345" marR="93345" marT="46673" marB="46673" anchor="b">
                    <a:solidFill>
                      <a:srgbClr val="E9B8AE"/>
                    </a:solidFill>
                  </a:tcPr>
                </a:tc>
                <a:tc>
                  <a:txBody>
                    <a:bodyPr/>
                    <a:lstStyle/>
                    <a:p>
                      <a:pPr algn="ctr"/>
                      <a:r>
                        <a:rPr lang="en-US" sz="3700" dirty="0">
                          <a:latin typeface="Calibri" panose="020F0502020204030204" pitchFamily="34" charset="0"/>
                          <a:ea typeface="Calibri" panose="020F0502020204030204" pitchFamily="34" charset="0"/>
                          <a:cs typeface="Calibri" panose="020F0502020204030204" pitchFamily="34" charset="0"/>
                        </a:rPr>
                        <a:t>EER = RMR * Activity Factor</a:t>
                      </a:r>
                    </a:p>
                    <a:p>
                      <a:pPr marL="0" indent="0">
                        <a:buFont typeface="Arial" panose="020B0604020202020204" pitchFamily="34" charset="0"/>
                        <a:buNone/>
                      </a:pPr>
                      <a:r>
                        <a:rPr lang="en-US" sz="3700" dirty="0">
                          <a:latin typeface="Calibri" panose="020F0502020204030204" pitchFamily="34" charset="0"/>
                          <a:ea typeface="Calibri" panose="020F0502020204030204" pitchFamily="34" charset="0"/>
                          <a:cs typeface="Calibri" panose="020F0502020204030204" pitchFamily="34" charset="0"/>
                        </a:rPr>
                        <a:t>Sedentary = 1.2                         Active = 1.725           </a:t>
                      </a:r>
                    </a:p>
                    <a:p>
                      <a:pPr marL="0" indent="0">
                        <a:buFont typeface="Arial" panose="020B0604020202020204" pitchFamily="34" charset="0"/>
                        <a:buNone/>
                      </a:pPr>
                      <a:r>
                        <a:rPr lang="en-US" sz="3700" dirty="0">
                          <a:latin typeface="Calibri" panose="020F0502020204030204" pitchFamily="34" charset="0"/>
                          <a:ea typeface="Calibri" panose="020F0502020204030204" pitchFamily="34" charset="0"/>
                          <a:cs typeface="Calibri" panose="020F0502020204030204" pitchFamily="34" charset="0"/>
                        </a:rPr>
                        <a:t>Lightly active = 1.375               Very active = 1.9</a:t>
                      </a:r>
                    </a:p>
                    <a:p>
                      <a:r>
                        <a:rPr lang="en-US" sz="3700" dirty="0">
                          <a:latin typeface="Calibri" panose="020F0502020204030204" pitchFamily="34" charset="0"/>
                          <a:ea typeface="Calibri" panose="020F0502020204030204" pitchFamily="34" charset="0"/>
                          <a:cs typeface="Calibri" panose="020F0502020204030204" pitchFamily="34" charset="0"/>
                        </a:rPr>
                        <a:t>Moderately active = 1.55    </a:t>
                      </a:r>
                    </a:p>
                  </a:txBody>
                  <a:tcPr marL="93345" marR="93345" marT="46673" marB="46673" anchor="b">
                    <a:solidFill>
                      <a:srgbClr val="E9B8AE"/>
                    </a:solidFill>
                  </a:tcPr>
                </a:tc>
                <a:extLst>
                  <a:ext uri="{0D108BD9-81ED-4DB2-BD59-A6C34878D82A}">
                    <a16:rowId xmlns:a16="http://schemas.microsoft.com/office/drawing/2014/main" val="3575495936"/>
                  </a:ext>
                </a:extLst>
              </a:tr>
            </a:tbl>
          </a:graphicData>
        </a:graphic>
      </p:graphicFrame>
      <p:pic>
        <p:nvPicPr>
          <p:cNvPr id="4121" name="Picture 25">
            <a:extLst>
              <a:ext uri="{FF2B5EF4-FFF2-40B4-BE49-F238E27FC236}">
                <a16:creationId xmlns:a16="http://schemas.microsoft.com/office/drawing/2014/main" id="{353B1440-F55D-6078-AAAE-3D39487A020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602" t="41718" r="9870" b="41495"/>
          <a:stretch/>
        </p:blipFill>
        <p:spPr bwMode="auto">
          <a:xfrm>
            <a:off x="30165710" y="1509094"/>
            <a:ext cx="13507123" cy="2924899"/>
          </a:xfrm>
          <a:prstGeom prst="rect">
            <a:avLst/>
          </a:prstGeom>
          <a:noFill/>
          <a:extLst>
            <a:ext uri="{909E8E84-426E-40DD-AFC4-6F175D3DCCD1}">
              <a14:hiddenFill xmlns:a14="http://schemas.microsoft.com/office/drawing/2010/main">
                <a:solidFill>
                  <a:srgbClr val="FFFFFF"/>
                </a:solidFill>
              </a14:hiddenFill>
            </a:ext>
          </a:extLst>
        </p:spPr>
      </p:pic>
      <p:sp>
        <p:nvSpPr>
          <p:cNvPr id="4098" name="Text Box 2">
            <a:extLst>
              <a:ext uri="{FF2B5EF4-FFF2-40B4-BE49-F238E27FC236}">
                <a16:creationId xmlns:a16="http://schemas.microsoft.com/office/drawing/2014/main" id="{AE89ECFD-E02E-C05E-3FA6-C325D897E539}"/>
              </a:ext>
            </a:extLst>
          </p:cNvPr>
          <p:cNvSpPr txBox="1">
            <a:spLocks noChangeArrowheads="1"/>
          </p:cNvSpPr>
          <p:nvPr/>
        </p:nvSpPr>
        <p:spPr bwMode="auto">
          <a:xfrm>
            <a:off x="359212" y="-46423"/>
            <a:ext cx="44653200" cy="2924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28166" tIns="328166" rIns="328166" bIns="328166">
            <a:spAutoFit/>
          </a:bodyPr>
          <a:lstStyle>
            <a:lvl1pPr defTabSz="908050">
              <a:defRPr sz="3400" b="1">
                <a:solidFill>
                  <a:srgbClr val="003399"/>
                </a:solidFill>
                <a:latin typeface="Arial" panose="020B0604020202020204" pitchFamily="34" charset="0"/>
              </a:defRPr>
            </a:lvl1pPr>
            <a:lvl2pPr marL="742950" indent="-285750" defTabSz="908050">
              <a:defRPr sz="3400" b="1">
                <a:solidFill>
                  <a:srgbClr val="003399"/>
                </a:solidFill>
                <a:latin typeface="Arial" panose="020B0604020202020204" pitchFamily="34" charset="0"/>
              </a:defRPr>
            </a:lvl2pPr>
            <a:lvl3pPr marL="1143000" indent="-228600" defTabSz="908050">
              <a:defRPr sz="3400" b="1">
                <a:solidFill>
                  <a:srgbClr val="003399"/>
                </a:solidFill>
                <a:latin typeface="Arial" panose="020B0604020202020204" pitchFamily="34" charset="0"/>
              </a:defRPr>
            </a:lvl3pPr>
            <a:lvl4pPr marL="1600200" indent="-228600" defTabSz="908050">
              <a:defRPr sz="3400" b="1">
                <a:solidFill>
                  <a:srgbClr val="003399"/>
                </a:solidFill>
                <a:latin typeface="Arial" panose="020B0604020202020204" pitchFamily="34" charset="0"/>
              </a:defRPr>
            </a:lvl4pPr>
            <a:lvl5pPr marL="2057400" indent="-228600" defTabSz="908050">
              <a:defRPr sz="34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34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34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34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3400" b="1">
                <a:solidFill>
                  <a:srgbClr val="003399"/>
                </a:solidFill>
                <a:latin typeface="Arial" panose="020B0604020202020204" pitchFamily="34" charset="0"/>
              </a:defRPr>
            </a:lvl9pPr>
          </a:lstStyle>
          <a:p>
            <a:pPr algn="ctr"/>
            <a:r>
              <a:rPr lang="en-US" altLang="en-US" sz="7350" dirty="0">
                <a:solidFill>
                  <a:srgbClr val="F64E02"/>
                </a:solidFill>
                <a:latin typeface="Calibri" panose="020F0502020204030204" pitchFamily="34" charset="0"/>
                <a:cs typeface="Calibri" panose="020F0502020204030204" pitchFamily="34" charset="0"/>
              </a:rPr>
              <a:t> Predictive Accuracy of Mifflin-St Jeor for Estimated Energy Requirements in </a:t>
            </a:r>
          </a:p>
          <a:p>
            <a:pPr algn="ctr"/>
            <a:r>
              <a:rPr lang="en-US" altLang="en-US" sz="7350" dirty="0">
                <a:solidFill>
                  <a:srgbClr val="F64E02"/>
                </a:solidFill>
                <a:latin typeface="Calibri" panose="020F0502020204030204" pitchFamily="34" charset="0"/>
                <a:cs typeface="Calibri" panose="020F0502020204030204" pitchFamily="34" charset="0"/>
              </a:rPr>
              <a:t>Controlled Feeding Studies</a:t>
            </a:r>
          </a:p>
        </p:txBody>
      </p:sp>
      <p:sp>
        <p:nvSpPr>
          <p:cNvPr id="4099" name="Line 72">
            <a:extLst>
              <a:ext uri="{FF2B5EF4-FFF2-40B4-BE49-F238E27FC236}">
                <a16:creationId xmlns:a16="http://schemas.microsoft.com/office/drawing/2014/main" id="{1B88563A-7105-0B2A-8325-B9AEF120176A}"/>
              </a:ext>
            </a:extLst>
          </p:cNvPr>
          <p:cNvSpPr>
            <a:spLocks noChangeShapeType="1"/>
          </p:cNvSpPr>
          <p:nvPr/>
        </p:nvSpPr>
        <p:spPr bwMode="auto">
          <a:xfrm>
            <a:off x="9133621" y="8773635"/>
            <a:ext cx="0" cy="18186879"/>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sz="2447"/>
          </a:p>
        </p:txBody>
      </p:sp>
      <p:sp>
        <p:nvSpPr>
          <p:cNvPr id="4100" name="Text Box 96">
            <a:extLst>
              <a:ext uri="{FF2B5EF4-FFF2-40B4-BE49-F238E27FC236}">
                <a16:creationId xmlns:a16="http://schemas.microsoft.com/office/drawing/2014/main" id="{FDB9E139-0738-1DB0-0F2C-D06D9547ECB3}"/>
              </a:ext>
            </a:extLst>
          </p:cNvPr>
          <p:cNvSpPr txBox="1">
            <a:spLocks noChangeArrowheads="1"/>
          </p:cNvSpPr>
          <p:nvPr/>
        </p:nvSpPr>
        <p:spPr bwMode="auto">
          <a:xfrm>
            <a:off x="13836844" y="2722334"/>
            <a:ext cx="18202275" cy="1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00797" tIns="32491" rIns="300797" bIns="32491">
            <a:spAutoFit/>
          </a:bodyPr>
          <a:lstStyle>
            <a:lvl1pPr defTabSz="908050">
              <a:defRPr sz="3400" b="1">
                <a:solidFill>
                  <a:srgbClr val="003399"/>
                </a:solidFill>
                <a:latin typeface="Arial" panose="020B0604020202020204" pitchFamily="34" charset="0"/>
              </a:defRPr>
            </a:lvl1pPr>
            <a:lvl2pPr marL="742950" indent="-285750" defTabSz="908050">
              <a:defRPr sz="3400" b="1">
                <a:solidFill>
                  <a:srgbClr val="003399"/>
                </a:solidFill>
                <a:latin typeface="Arial" panose="020B0604020202020204" pitchFamily="34" charset="0"/>
              </a:defRPr>
            </a:lvl2pPr>
            <a:lvl3pPr marL="1143000" indent="-228600" defTabSz="908050">
              <a:defRPr sz="3400" b="1">
                <a:solidFill>
                  <a:srgbClr val="003399"/>
                </a:solidFill>
                <a:latin typeface="Arial" panose="020B0604020202020204" pitchFamily="34" charset="0"/>
              </a:defRPr>
            </a:lvl3pPr>
            <a:lvl4pPr marL="1600200" indent="-228600" defTabSz="908050">
              <a:defRPr sz="3400" b="1">
                <a:solidFill>
                  <a:srgbClr val="003399"/>
                </a:solidFill>
                <a:latin typeface="Arial" panose="020B0604020202020204" pitchFamily="34" charset="0"/>
              </a:defRPr>
            </a:lvl4pPr>
            <a:lvl5pPr marL="2057400" indent="-228600" defTabSz="908050">
              <a:defRPr sz="34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34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34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34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3400" b="1">
                <a:solidFill>
                  <a:srgbClr val="003399"/>
                </a:solidFill>
                <a:latin typeface="Arial" panose="020B0604020202020204" pitchFamily="34" charset="0"/>
              </a:defRPr>
            </a:lvl9pPr>
          </a:lstStyle>
          <a:p>
            <a:pPr algn="ctr">
              <a:buNone/>
            </a:pPr>
            <a:r>
              <a:rPr lang="en-US" sz="3267" dirty="0">
                <a:solidFill>
                  <a:srgbClr val="000000"/>
                </a:solidFill>
                <a:latin typeface="Times New Roman" panose="02020603050405020304" pitchFamily="18" charset="0"/>
              </a:rPr>
              <a:t>L. Ellis</a:t>
            </a:r>
            <a:r>
              <a:rPr lang="en-US" sz="3267" baseline="30000" dirty="0">
                <a:solidFill>
                  <a:srgbClr val="000000"/>
                </a:solidFill>
                <a:latin typeface="Times New Roman" panose="02020603050405020304" pitchFamily="18" charset="0"/>
              </a:rPr>
              <a:t>1</a:t>
            </a:r>
            <a:r>
              <a:rPr lang="en-US" sz="3267" dirty="0">
                <a:solidFill>
                  <a:srgbClr val="000000"/>
                </a:solidFill>
                <a:latin typeface="Times New Roman" panose="02020603050405020304" pitchFamily="18" charset="0"/>
              </a:rPr>
              <a:t>; J. Boone, MS</a:t>
            </a:r>
            <a:r>
              <a:rPr lang="en-US" sz="3267" baseline="30000" dirty="0">
                <a:solidFill>
                  <a:srgbClr val="000000"/>
                </a:solidFill>
                <a:latin typeface="Times New Roman" panose="02020603050405020304" pitchFamily="18" charset="0"/>
              </a:rPr>
              <a:t>2</a:t>
            </a:r>
            <a:r>
              <a:rPr lang="en-US" sz="3267" dirty="0">
                <a:solidFill>
                  <a:srgbClr val="000000"/>
                </a:solidFill>
                <a:latin typeface="Times New Roman" panose="02020603050405020304" pitchFamily="18" charset="0"/>
              </a:rPr>
              <a:t>; D. Brock, PhD</a:t>
            </a:r>
            <a:r>
              <a:rPr lang="en-US" sz="3267" baseline="30000" dirty="0">
                <a:solidFill>
                  <a:srgbClr val="000000"/>
                </a:solidFill>
                <a:latin typeface="Times New Roman" panose="02020603050405020304" pitchFamily="18" charset="0"/>
              </a:rPr>
              <a:t>2</a:t>
            </a:r>
            <a:r>
              <a:rPr lang="en-US" sz="3267" dirty="0">
                <a:solidFill>
                  <a:srgbClr val="000000"/>
                </a:solidFill>
                <a:latin typeface="Times New Roman" panose="02020603050405020304" pitchFamily="18" charset="0"/>
              </a:rPr>
              <a:t>; V. Hedrick, PhD, RDN</a:t>
            </a:r>
            <a:r>
              <a:rPr lang="en-US" sz="3267" baseline="30000" dirty="0">
                <a:solidFill>
                  <a:srgbClr val="000000"/>
                </a:solidFill>
                <a:latin typeface="Times New Roman" panose="02020603050405020304" pitchFamily="18" charset="0"/>
              </a:rPr>
              <a:t>2</a:t>
            </a:r>
            <a:endParaRPr lang="en-US" sz="3267" dirty="0">
              <a:solidFill>
                <a:srgbClr val="000000"/>
              </a:solidFill>
              <a:latin typeface="Times New Roman" panose="02020603050405020304" pitchFamily="18" charset="0"/>
            </a:endParaRPr>
          </a:p>
          <a:p>
            <a:pPr algn="ctr">
              <a:buNone/>
            </a:pPr>
            <a:r>
              <a:rPr lang="en-US" sz="3267" baseline="30000" dirty="0">
                <a:solidFill>
                  <a:srgbClr val="000000"/>
                </a:solidFill>
                <a:latin typeface="Times New Roman" panose="02020603050405020304" pitchFamily="18" charset="0"/>
              </a:rPr>
              <a:t>1</a:t>
            </a:r>
            <a:r>
              <a:rPr lang="en-US" sz="3267" dirty="0">
                <a:solidFill>
                  <a:srgbClr val="000000"/>
                </a:solidFill>
                <a:latin typeface="Times New Roman" panose="02020603050405020304" pitchFamily="18" charset="0"/>
              </a:rPr>
              <a:t>Department of Health and Human Performance, Radford University</a:t>
            </a:r>
          </a:p>
          <a:p>
            <a:pPr algn="ctr">
              <a:buNone/>
            </a:pPr>
            <a:r>
              <a:rPr lang="en-US" sz="3267" baseline="30000" dirty="0">
                <a:solidFill>
                  <a:srgbClr val="000000"/>
                </a:solidFill>
                <a:latin typeface="Times New Roman" panose="02020603050405020304" pitchFamily="18" charset="0"/>
              </a:rPr>
              <a:t>2</a:t>
            </a:r>
            <a:r>
              <a:rPr lang="en-US" sz="3267" dirty="0">
                <a:solidFill>
                  <a:srgbClr val="000000"/>
                </a:solidFill>
                <a:latin typeface="Times New Roman" panose="02020603050405020304" pitchFamily="18" charset="0"/>
              </a:rPr>
              <a:t>Department of Human Nutrition, Foods, and Exercise, Virginia Tech</a:t>
            </a:r>
          </a:p>
        </p:txBody>
      </p:sp>
      <p:sp>
        <p:nvSpPr>
          <p:cNvPr id="4108" name="Text Box 3">
            <a:extLst>
              <a:ext uri="{FF2B5EF4-FFF2-40B4-BE49-F238E27FC236}">
                <a16:creationId xmlns:a16="http://schemas.microsoft.com/office/drawing/2014/main" id="{F4C2ACF5-A0DF-0CE4-9AF6-B817E7B6C017}"/>
              </a:ext>
            </a:extLst>
          </p:cNvPr>
          <p:cNvSpPr txBox="1">
            <a:spLocks noChangeArrowheads="1"/>
          </p:cNvSpPr>
          <p:nvPr/>
        </p:nvSpPr>
        <p:spPr bwMode="auto">
          <a:xfrm>
            <a:off x="2043204" y="4592702"/>
            <a:ext cx="13170631" cy="3835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28166" tIns="32491" rIns="164083" bIns="32491">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pPr algn="ctr">
              <a:defRPr/>
            </a:pPr>
            <a:r>
              <a:rPr lang="en-US" altLang="en-US" sz="6125" dirty="0">
                <a:solidFill>
                  <a:srgbClr val="F64E02"/>
                </a:solidFill>
                <a:latin typeface="Calibri" panose="020F0502020204030204" pitchFamily="34" charset="0"/>
                <a:ea typeface="Calibri" panose="020F0502020204030204" pitchFamily="34" charset="0"/>
                <a:cs typeface="Calibri" panose="020F0502020204030204" pitchFamily="34" charset="0"/>
              </a:rPr>
              <a:t>Background</a:t>
            </a:r>
          </a:p>
          <a:p>
            <a:pPr algn="just">
              <a:defRPr/>
            </a:pP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Maintenance of body weight for participants in controlled feeding studies is a significant challenge. Preventing the confounding variable of weight change is especially critical when evaluating the impact of specific dietary components on cardiometabolic outcomes (</a:t>
            </a:r>
            <a:r>
              <a:rPr lang="en-US" altLang="en-US" sz="3675" dirty="0">
                <a:solidFill>
                  <a:schemeClr val="tx1"/>
                </a:solidFill>
                <a:latin typeface="Calibri" panose="020F0502020204030204" pitchFamily="34" charset="0"/>
                <a:ea typeface="Calibri" panose="020F0502020204030204" pitchFamily="34" charset="0"/>
                <a:cs typeface="Calibri" panose="020F0502020204030204" pitchFamily="34" charset="0"/>
              </a:rPr>
              <a:t>Figure 1</a:t>
            </a: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a:t>
            </a:r>
          </a:p>
        </p:txBody>
      </p:sp>
      <p:sp>
        <p:nvSpPr>
          <p:cNvPr id="1041" name="Text Box 238">
            <a:extLst>
              <a:ext uri="{FF2B5EF4-FFF2-40B4-BE49-F238E27FC236}">
                <a16:creationId xmlns:a16="http://schemas.microsoft.com/office/drawing/2014/main" id="{BB6978E1-4B9E-6817-80E0-808F87F97963}"/>
              </a:ext>
            </a:extLst>
          </p:cNvPr>
          <p:cNvSpPr txBox="1">
            <a:spLocks noChangeArrowheads="1"/>
          </p:cNvSpPr>
          <p:nvPr/>
        </p:nvSpPr>
        <p:spPr bwMode="auto">
          <a:xfrm>
            <a:off x="30784800" y="28943527"/>
            <a:ext cx="12731749" cy="3530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4083" tIns="32491" rIns="328166" bIns="328166">
            <a:noAutofit/>
          </a:bodyPr>
          <a:lstStyle>
            <a:lvl1pPr marL="877888" indent="-877888"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a:defRPr/>
            </a:pPr>
            <a:r>
              <a:rPr lang="en-US" altLang="en-US" sz="6125" dirty="0">
                <a:solidFill>
                  <a:srgbClr val="F64E02"/>
                </a:solidFill>
                <a:latin typeface="Calibri" panose="020F0502020204030204" pitchFamily="34" charset="0"/>
                <a:ea typeface="Calibri" panose="020F0502020204030204" pitchFamily="34" charset="0"/>
                <a:cs typeface="Calibri" panose="020F0502020204030204" pitchFamily="34" charset="0"/>
              </a:rPr>
              <a:t>References </a:t>
            </a:r>
          </a:p>
          <a:p>
            <a:pPr algn="just">
              <a:defRPr/>
            </a:pPr>
            <a:r>
              <a:rPr lang="en-US" altLang="en-US" sz="4083"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Frankenfield, D. Bias and accuracy of resting metabolic rate equations in non-obese and obese adults. </a:t>
            </a:r>
            <a:r>
              <a:rPr lang="en-US" altLang="en-US" sz="3675" b="0" i="1" dirty="0">
                <a:solidFill>
                  <a:schemeClr val="tx1"/>
                </a:solidFill>
                <a:latin typeface="Calibri" panose="020F0502020204030204" pitchFamily="34" charset="0"/>
                <a:ea typeface="Calibri" panose="020F0502020204030204" pitchFamily="34" charset="0"/>
                <a:cs typeface="Calibri" panose="020F0502020204030204" pitchFamily="34" charset="0"/>
              </a:rPr>
              <a:t>Clinical Nutrition. </a:t>
            </a: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2013;32(6):976-982.</a:t>
            </a:r>
            <a:endParaRPr lang="en-US" altLang="en-US" sz="245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a:defRPr/>
            </a:pPr>
            <a:endParaRPr lang="en-US" altLang="en-US" sz="2450"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DD25E80-37A0-70A8-38F6-D15C8BDD3878}"/>
              </a:ext>
            </a:extLst>
          </p:cNvPr>
          <p:cNvSpPr txBox="1"/>
          <p:nvPr/>
        </p:nvSpPr>
        <p:spPr>
          <a:xfrm>
            <a:off x="31440473" y="23078841"/>
            <a:ext cx="11420401" cy="5559214"/>
          </a:xfrm>
          <a:prstGeom prst="rect">
            <a:avLst/>
          </a:prstGeom>
          <a:noFill/>
        </p:spPr>
        <p:txBody>
          <a:bodyPr wrap="square" rtlCol="0">
            <a:spAutoFit/>
          </a:bodyPr>
          <a:lstStyle/>
          <a:p>
            <a:pPr algn="ctr"/>
            <a:r>
              <a:rPr lang="en-US" sz="6125" dirty="0">
                <a:solidFill>
                  <a:srgbClr val="F64E02"/>
                </a:solidFill>
                <a:latin typeface="Calibri" panose="020F0502020204030204" pitchFamily="34" charset="0"/>
                <a:ea typeface="Calibri" panose="020F0502020204030204" pitchFamily="34" charset="0"/>
                <a:cs typeface="Calibri" panose="020F0502020204030204" pitchFamily="34" charset="0"/>
              </a:rPr>
              <a:t>Conclusions and Future Aims</a:t>
            </a:r>
          </a:p>
          <a:p>
            <a:pPr marL="583395" indent="-583395" algn="just">
              <a:buFont typeface="Arial" panose="020B0604020202020204" pitchFamily="34" charset="0"/>
              <a:buChar char="•"/>
            </a:pP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These results suggest MSJ tends to underestimate energy needs, and further refinement may be necessary for more accurate predictions in this population. </a:t>
            </a:r>
          </a:p>
          <a:p>
            <a:pPr marL="583395" indent="-583395" algn="just">
              <a:buFont typeface="Arial" panose="020B0604020202020204" pitchFamily="34" charset="0"/>
              <a:buChar char="•"/>
            </a:pP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We plan to continue reviewing the caloric needs for each participant to maintain body weight during the study. Ideally, we plan to design a new calculation that takes </a:t>
            </a:r>
            <a:r>
              <a:rPr lang="en-US" altLang="en-US" sz="3675" b="0" dirty="0" err="1">
                <a:solidFill>
                  <a:schemeClr val="tx1"/>
                </a:solidFill>
                <a:latin typeface="Calibri" panose="020F0502020204030204" pitchFamily="34" charset="0"/>
                <a:ea typeface="Calibri" panose="020F0502020204030204" pitchFamily="34" charset="0"/>
                <a:cs typeface="Calibri" panose="020F0502020204030204" pitchFamily="34" charset="0"/>
              </a:rPr>
              <a:t>ActiGraph</a:t>
            </a: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 data and fat-free body mass into account.</a:t>
            </a:r>
          </a:p>
        </p:txBody>
      </p:sp>
      <p:sp>
        <p:nvSpPr>
          <p:cNvPr id="14" name="TextBox 13">
            <a:extLst>
              <a:ext uri="{FF2B5EF4-FFF2-40B4-BE49-F238E27FC236}">
                <a16:creationId xmlns:a16="http://schemas.microsoft.com/office/drawing/2014/main" id="{9B53114E-7489-DAAB-097F-F8960192D6A5}"/>
              </a:ext>
            </a:extLst>
          </p:cNvPr>
          <p:cNvSpPr txBox="1"/>
          <p:nvPr/>
        </p:nvSpPr>
        <p:spPr>
          <a:xfrm>
            <a:off x="16293638" y="10668000"/>
            <a:ext cx="13839022" cy="1886350"/>
          </a:xfrm>
          <a:prstGeom prst="rect">
            <a:avLst/>
          </a:prstGeom>
          <a:noFill/>
        </p:spPr>
        <p:txBody>
          <a:bodyPr wrap="square" rtlCol="0">
            <a:spAutoFit/>
          </a:bodyPr>
          <a:lstStyle/>
          <a:p>
            <a:pPr algn="ctr"/>
            <a:r>
              <a:rPr lang="en-US" sz="4400" dirty="0">
                <a:solidFill>
                  <a:srgbClr val="F64E02"/>
                </a:solidFill>
                <a:latin typeface="Calibri" panose="020F0502020204030204" pitchFamily="34" charset="0"/>
                <a:ea typeface="Calibri" panose="020F0502020204030204" pitchFamily="34" charset="0"/>
                <a:cs typeface="Calibri" panose="020F0502020204030204" pitchFamily="34" charset="0"/>
              </a:rPr>
              <a:t>Figure 2: A Comparison of RMR, MSJ-Predicted EER, and Actual EER for Weight Stability By Participant </a:t>
            </a:r>
          </a:p>
          <a:p>
            <a:endParaRPr lang="en-US" sz="2858" dirty="0"/>
          </a:p>
        </p:txBody>
      </p:sp>
      <p:sp>
        <p:nvSpPr>
          <p:cNvPr id="8" name="Text Box 3">
            <a:extLst>
              <a:ext uri="{FF2B5EF4-FFF2-40B4-BE49-F238E27FC236}">
                <a16:creationId xmlns:a16="http://schemas.microsoft.com/office/drawing/2014/main" id="{860EC45C-98DF-ACE1-B4FA-D023E3D2FFE4}"/>
              </a:ext>
            </a:extLst>
          </p:cNvPr>
          <p:cNvSpPr txBox="1">
            <a:spLocks noChangeArrowheads="1"/>
          </p:cNvSpPr>
          <p:nvPr/>
        </p:nvSpPr>
        <p:spPr bwMode="auto">
          <a:xfrm>
            <a:off x="15730256" y="5410531"/>
            <a:ext cx="14415450" cy="259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28166" tIns="32491" rIns="164083" bIns="32491">
            <a:no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pPr algn="ctr">
              <a:defRPr/>
            </a:pPr>
            <a:r>
              <a:rPr lang="en-US" altLang="en-US" sz="6125" dirty="0">
                <a:solidFill>
                  <a:srgbClr val="F64E02"/>
                </a:solidFill>
                <a:latin typeface="Calibri" panose="020F0502020204030204" pitchFamily="34" charset="0"/>
                <a:ea typeface="Calibri" panose="020F0502020204030204" pitchFamily="34" charset="0"/>
                <a:cs typeface="Calibri" panose="020F0502020204030204" pitchFamily="34" charset="0"/>
              </a:rPr>
              <a:t>Results</a:t>
            </a:r>
            <a:endParaRPr lang="en-US" altLang="en-US" sz="3267" b="0" dirty="0">
              <a:solidFill>
                <a:srgbClr val="F64E02"/>
              </a:solidFill>
              <a:latin typeface="Calibri" panose="020F0502020204030204" pitchFamily="34" charset="0"/>
              <a:ea typeface="Calibri" panose="020F0502020204030204" pitchFamily="34" charset="0"/>
              <a:cs typeface="Calibri" panose="020F0502020204030204" pitchFamily="34" charset="0"/>
            </a:endParaRPr>
          </a:p>
          <a:p>
            <a:pPr marL="583395" indent="-583395" algn="just">
              <a:buFont typeface="Arial" panose="020B0604020202020204" pitchFamily="34" charset="0"/>
              <a:buChar char="•"/>
              <a:defRPr/>
            </a:pP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Twelve participants were included in this analysis, with 92% female, and a mean age of 57.9±9.5 years.</a:t>
            </a:r>
          </a:p>
          <a:p>
            <a:pPr marL="583395" indent="-583395" algn="just">
              <a:buFont typeface="Arial" panose="020B0604020202020204" pitchFamily="34" charset="0"/>
              <a:buChar char="•"/>
              <a:defRPr/>
            </a:pPr>
            <a:r>
              <a:rPr lang="en-US" altLang="en-US" sz="3675" dirty="0">
                <a:solidFill>
                  <a:schemeClr val="tx1"/>
                </a:solidFill>
                <a:latin typeface="Calibri" panose="020F0502020204030204" pitchFamily="34" charset="0"/>
                <a:ea typeface="Calibri" panose="020F0502020204030204" pitchFamily="34" charset="0"/>
                <a:cs typeface="Calibri" panose="020F0502020204030204" pitchFamily="34" charset="0"/>
              </a:rPr>
              <a:t>Figure 2 </a:t>
            </a: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depicts the difference in kcals between MSJ-predicted EER and actual EER for weight stability. Differences ranged from a 12 kcal/day underestimation to a 1,101 kcal/day underestimation for MSJ-predicted EER. MSJ did not overestimate needs for any participant.</a:t>
            </a:r>
          </a:p>
        </p:txBody>
      </p:sp>
      <p:pic>
        <p:nvPicPr>
          <p:cNvPr id="10" name="Picture 9" descr="Red text on a black background&#10;&#10;AI-generated content may be incorrect.">
            <a:extLst>
              <a:ext uri="{FF2B5EF4-FFF2-40B4-BE49-F238E27FC236}">
                <a16:creationId xmlns:a16="http://schemas.microsoft.com/office/drawing/2014/main" id="{A10E0DBF-242C-D904-3CE2-8E3C4F8D02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9212" y="1274102"/>
            <a:ext cx="15954067" cy="3329312"/>
          </a:xfrm>
          <a:prstGeom prst="rect">
            <a:avLst/>
          </a:prstGeom>
        </p:spPr>
      </p:pic>
      <p:sp>
        <p:nvSpPr>
          <p:cNvPr id="2" name="Text Box 3">
            <a:extLst>
              <a:ext uri="{FF2B5EF4-FFF2-40B4-BE49-F238E27FC236}">
                <a16:creationId xmlns:a16="http://schemas.microsoft.com/office/drawing/2014/main" id="{51BC470F-32AD-30FA-7862-31662795E6D5}"/>
              </a:ext>
            </a:extLst>
          </p:cNvPr>
          <p:cNvSpPr txBox="1">
            <a:spLocks noChangeArrowheads="1"/>
          </p:cNvSpPr>
          <p:nvPr/>
        </p:nvSpPr>
        <p:spPr bwMode="auto">
          <a:xfrm>
            <a:off x="1385898" y="16427645"/>
            <a:ext cx="13589345" cy="7860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28166" tIns="32491" rIns="164083" bIns="32491">
            <a:no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pPr algn="ctr">
              <a:defRPr/>
            </a:pPr>
            <a:r>
              <a:rPr lang="en-US" altLang="en-US" sz="6125" dirty="0">
                <a:solidFill>
                  <a:srgbClr val="F64E02"/>
                </a:solidFill>
                <a:latin typeface="Calibri" panose="020F0502020204030204" pitchFamily="34" charset="0"/>
                <a:ea typeface="Calibri" panose="020F0502020204030204" pitchFamily="34" charset="0"/>
                <a:cs typeface="Calibri" panose="020F0502020204030204" pitchFamily="34" charset="0"/>
              </a:rPr>
              <a:t>Methods</a:t>
            </a:r>
          </a:p>
          <a:p>
            <a:pPr marL="583395" indent="-583395" algn="just">
              <a:buFont typeface="Arial" panose="020B0604020202020204" pitchFamily="34" charset="0"/>
              <a:buChar char="•"/>
              <a:defRPr/>
            </a:pP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We assessed the accuracy of MSJ in predicting weight stability, the time required for stabilization, and the role of diet adherence in mitigating fluctuations. </a:t>
            </a:r>
          </a:p>
          <a:p>
            <a:pPr marL="583395" indent="-583395" algn="just">
              <a:buFont typeface="Arial" panose="020B0604020202020204" pitchFamily="34" charset="0"/>
              <a:buChar char="•"/>
              <a:defRPr/>
            </a:pP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This secondary analysis uses data from two controlled feeding trials, which include daily caloric intake records and daily weight measurements. </a:t>
            </a:r>
          </a:p>
          <a:p>
            <a:pPr marL="583395" indent="-583395" algn="just">
              <a:buFont typeface="Arial" panose="020B0604020202020204" pitchFamily="34" charset="0"/>
              <a:buChar char="•"/>
              <a:defRPr/>
            </a:pP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The trials included a 2-week lead-in diet followed by a 4-week intervention. Initial MSJ EER calculations were compared to actual caloric intake required to maintain weight within ±1 kg, calculating percent accuracy and analyzing diet adherence’s effect on stability.  </a:t>
            </a:r>
          </a:p>
          <a:p>
            <a:pPr marL="583395" indent="-583395" algn="just">
              <a:buFont typeface="Arial" panose="020B0604020202020204" pitchFamily="34" charset="0"/>
              <a:buChar char="•"/>
              <a:defRPr/>
            </a:pP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T-tests compared participant’s MSJ-predicted EER to actual EER required for weight stability.</a:t>
            </a:r>
            <a:endParaRPr lang="en-US" sz="3267" dirty="0"/>
          </a:p>
          <a:p>
            <a:pPr marL="583395" indent="-583395" algn="just">
              <a:buFont typeface="Arial" panose="020B0604020202020204" pitchFamily="34" charset="0"/>
              <a:buChar char="•"/>
              <a:defRPr/>
            </a:pPr>
            <a:endParaRPr lang="en-US" altLang="en-US" sz="3675"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6" name="Chart 5">
            <a:extLst>
              <a:ext uri="{FF2B5EF4-FFF2-40B4-BE49-F238E27FC236}">
                <a16:creationId xmlns:a16="http://schemas.microsoft.com/office/drawing/2014/main" id="{25BFC72E-9236-8F96-B67D-4BD720335281}"/>
              </a:ext>
            </a:extLst>
          </p:cNvPr>
          <p:cNvGraphicFramePr>
            <a:graphicFrameLocks/>
          </p:cNvGraphicFramePr>
          <p:nvPr>
            <p:extLst>
              <p:ext uri="{D42A27DB-BD31-4B8C-83A1-F6EECF244321}">
                <p14:modId xmlns:p14="http://schemas.microsoft.com/office/powerpoint/2010/main" val="3697186528"/>
              </p:ext>
            </p:extLst>
          </p:nvPr>
        </p:nvGraphicFramePr>
        <p:xfrm>
          <a:off x="30784800" y="6328352"/>
          <a:ext cx="12076074" cy="10071432"/>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0">
            <a:extLst>
              <a:ext uri="{FF2B5EF4-FFF2-40B4-BE49-F238E27FC236}">
                <a16:creationId xmlns:a16="http://schemas.microsoft.com/office/drawing/2014/main" id="{B31AC34C-DCA9-FE88-55DD-1D4BA4BEE909}"/>
              </a:ext>
            </a:extLst>
          </p:cNvPr>
          <p:cNvSpPr txBox="1"/>
          <p:nvPr/>
        </p:nvSpPr>
        <p:spPr>
          <a:xfrm>
            <a:off x="30784800" y="4873469"/>
            <a:ext cx="12076074" cy="2074863"/>
          </a:xfrm>
          <a:prstGeom prst="rect">
            <a:avLst/>
          </a:prstGeom>
          <a:noFill/>
        </p:spPr>
        <p:txBody>
          <a:bodyPr wrap="square" rtlCol="0">
            <a:spAutoFit/>
          </a:bodyPr>
          <a:lstStyle/>
          <a:p>
            <a:pPr algn="ctr"/>
            <a:r>
              <a:rPr lang="en-US" sz="4400" dirty="0">
                <a:solidFill>
                  <a:srgbClr val="F64E02"/>
                </a:solidFill>
                <a:latin typeface="Calibri" panose="020F0502020204030204" pitchFamily="34" charset="0"/>
                <a:ea typeface="Calibri" panose="020F0502020204030204" pitchFamily="34" charset="0"/>
                <a:cs typeface="Calibri" panose="020F0502020204030204" pitchFamily="34" charset="0"/>
              </a:rPr>
              <a:t>Figure 4: Correlation Between MSJ-Predicted EER and Actual EER for Weight Stability </a:t>
            </a:r>
          </a:p>
          <a:p>
            <a:pPr algn="ctr"/>
            <a:endParaRPr lang="en-US" sz="4083" dirty="0"/>
          </a:p>
        </p:txBody>
      </p:sp>
      <p:sp>
        <p:nvSpPr>
          <p:cNvPr id="17" name="Oval 16">
            <a:extLst>
              <a:ext uri="{FF2B5EF4-FFF2-40B4-BE49-F238E27FC236}">
                <a16:creationId xmlns:a16="http://schemas.microsoft.com/office/drawing/2014/main" id="{A38519FA-5E9E-62CA-5211-B2D9AD350BE3}"/>
              </a:ext>
            </a:extLst>
          </p:cNvPr>
          <p:cNvSpPr/>
          <p:nvPr/>
        </p:nvSpPr>
        <p:spPr bwMode="auto">
          <a:xfrm>
            <a:off x="11366147" y="9758449"/>
            <a:ext cx="3818981" cy="3777230"/>
          </a:xfrm>
          <a:prstGeom prst="ellipse">
            <a:avLst/>
          </a:prstGeom>
          <a:solidFill>
            <a:srgbClr val="E9B8AE"/>
          </a:solidFill>
          <a:ln w="9525" cap="flat" cmpd="sng" algn="ctr">
            <a:noFill/>
            <a:prstDash val="solid"/>
            <a:round/>
            <a:headEnd type="none" w="med" len="med"/>
            <a:tailEnd type="none" w="med" len="med"/>
          </a:ln>
          <a:effectLst/>
        </p:spPr>
        <p:txBody>
          <a:bodyPr vert="horz" wrap="square" lIns="93345" tIns="46673" rIns="93345" bIns="46673" numCol="1" rtlCol="0" anchor="t" anchorCtr="0" compatLnSpc="1">
            <a:prstTxWarp prst="textNoShape">
              <a:avLst/>
            </a:prstTxWarp>
          </a:bodyPr>
          <a:lstStyle/>
          <a:p>
            <a:pPr algn="ctr" defTabSz="926949"/>
            <a:endParaRPr lang="en-US" sz="2858"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defTabSz="926949"/>
            <a:r>
              <a:rPr lang="en-US" sz="2858" dirty="0">
                <a:solidFill>
                  <a:schemeClr val="tx1"/>
                </a:solidFill>
                <a:latin typeface="Calibri" panose="020F0502020204030204" pitchFamily="34" charset="0"/>
                <a:ea typeface="Calibri" panose="020F0502020204030204" pitchFamily="34" charset="0"/>
                <a:cs typeface="Calibri" panose="020F0502020204030204" pitchFamily="34" charset="0"/>
              </a:rPr>
              <a:t>Potential Weight Fluctuation in Participants</a:t>
            </a:r>
          </a:p>
        </p:txBody>
      </p:sp>
      <p:graphicFrame>
        <p:nvGraphicFramePr>
          <p:cNvPr id="18" name="Diagram 17">
            <a:extLst>
              <a:ext uri="{FF2B5EF4-FFF2-40B4-BE49-F238E27FC236}">
                <a16:creationId xmlns:a16="http://schemas.microsoft.com/office/drawing/2014/main" id="{AB4F2596-74CE-E393-9D83-DA8551AFA669}"/>
              </a:ext>
            </a:extLst>
          </p:cNvPr>
          <p:cNvGraphicFramePr/>
          <p:nvPr>
            <p:extLst>
              <p:ext uri="{D42A27DB-BD31-4B8C-83A1-F6EECF244321}">
                <p14:modId xmlns:p14="http://schemas.microsoft.com/office/powerpoint/2010/main" val="653646955"/>
              </p:ext>
            </p:extLst>
          </p:nvPr>
        </p:nvGraphicFramePr>
        <p:xfrm>
          <a:off x="1824060" y="7343654"/>
          <a:ext cx="10917360" cy="786031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3" name="Text Box 3">
            <a:extLst>
              <a:ext uri="{FF2B5EF4-FFF2-40B4-BE49-F238E27FC236}">
                <a16:creationId xmlns:a16="http://schemas.microsoft.com/office/drawing/2014/main" id="{38401657-0D0A-D0FE-3BF3-EF218FBEEB70}"/>
              </a:ext>
            </a:extLst>
          </p:cNvPr>
          <p:cNvSpPr txBox="1">
            <a:spLocks noChangeArrowheads="1"/>
          </p:cNvSpPr>
          <p:nvPr/>
        </p:nvSpPr>
        <p:spPr bwMode="auto">
          <a:xfrm>
            <a:off x="3482670" y="8374827"/>
            <a:ext cx="10917360" cy="770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28166" tIns="32491" rIns="164083" bIns="32491">
            <a:no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pPr algn="ctr">
              <a:defRPr/>
            </a:pPr>
            <a:r>
              <a:rPr lang="en-US" altLang="en-US" sz="4400" dirty="0">
                <a:solidFill>
                  <a:srgbClr val="F64E02"/>
                </a:solidFill>
                <a:latin typeface="Calibri" panose="020F0502020204030204" pitchFamily="34" charset="0"/>
                <a:ea typeface="Calibri" panose="020F0502020204030204" pitchFamily="34" charset="0"/>
                <a:cs typeface="Calibri" panose="020F0502020204030204" pitchFamily="34" charset="0"/>
              </a:rPr>
              <a:t>Figure 1: Variables Impacting MSJ Accuracy</a:t>
            </a:r>
          </a:p>
        </p:txBody>
      </p:sp>
      <p:graphicFrame>
        <p:nvGraphicFramePr>
          <p:cNvPr id="5" name="Table 4">
            <a:extLst>
              <a:ext uri="{FF2B5EF4-FFF2-40B4-BE49-F238E27FC236}">
                <a16:creationId xmlns:a16="http://schemas.microsoft.com/office/drawing/2014/main" id="{8C8A2246-BB67-EB18-CBB2-BA2AAD41BB92}"/>
              </a:ext>
            </a:extLst>
          </p:cNvPr>
          <p:cNvGraphicFramePr>
            <a:graphicFrameLocks noGrp="1"/>
          </p:cNvGraphicFramePr>
          <p:nvPr>
            <p:extLst>
              <p:ext uri="{D42A27DB-BD31-4B8C-83A1-F6EECF244321}">
                <p14:modId xmlns:p14="http://schemas.microsoft.com/office/powerpoint/2010/main" val="3297985650"/>
              </p:ext>
            </p:extLst>
          </p:nvPr>
        </p:nvGraphicFramePr>
        <p:xfrm>
          <a:off x="1389352" y="25246947"/>
          <a:ext cx="13900698" cy="4579826"/>
        </p:xfrm>
        <a:graphic>
          <a:graphicData uri="http://schemas.openxmlformats.org/drawingml/2006/table">
            <a:tbl>
              <a:tblPr firstRow="1" bandRow="1">
                <a:tableStyleId>{5C22544A-7EE6-4342-B048-85BDC9FD1C3A}</a:tableStyleId>
              </a:tblPr>
              <a:tblGrid>
                <a:gridCol w="2501807">
                  <a:extLst>
                    <a:ext uri="{9D8B030D-6E8A-4147-A177-3AD203B41FA5}">
                      <a16:colId xmlns:a16="http://schemas.microsoft.com/office/drawing/2014/main" val="1392279301"/>
                    </a:ext>
                  </a:extLst>
                </a:gridCol>
                <a:gridCol w="11398891">
                  <a:extLst>
                    <a:ext uri="{9D8B030D-6E8A-4147-A177-3AD203B41FA5}">
                      <a16:colId xmlns:a16="http://schemas.microsoft.com/office/drawing/2014/main" val="3795100782"/>
                    </a:ext>
                  </a:extLst>
                </a:gridCol>
              </a:tblGrid>
              <a:tr h="2037874">
                <a:tc gridSpan="2">
                  <a:txBody>
                    <a:bodyPr/>
                    <a:lstStyle/>
                    <a:p>
                      <a:pPr algn="ctr"/>
                      <a:r>
                        <a:rPr lang="en-US" sz="4100" dirty="0">
                          <a:latin typeface="Calibri" panose="020F0502020204030204" pitchFamily="34" charset="0"/>
                          <a:ea typeface="Calibri" panose="020F0502020204030204" pitchFamily="34" charset="0"/>
                          <a:cs typeface="Calibri" panose="020F0502020204030204" pitchFamily="34" charset="0"/>
                        </a:rPr>
                        <a:t>Table 1: Mifflin-St Jeor Equations for Resting Metabolic Rate (RMR) and Estimated Energy Requirements (EER)</a:t>
                      </a:r>
                    </a:p>
                  </a:txBody>
                  <a:tcPr marL="93345" marR="93345" marT="46673" marB="46673" anchor="ctr">
                    <a:solidFill>
                      <a:srgbClr val="F64E02"/>
                    </a:solidFill>
                  </a:tcPr>
                </a:tc>
                <a:tc hMerge="1">
                  <a:txBody>
                    <a:bodyPr/>
                    <a:lstStyle/>
                    <a:p>
                      <a:endParaRPr lang="en-US" dirty="0"/>
                    </a:p>
                  </a:txBody>
                  <a:tcPr/>
                </a:tc>
                <a:extLst>
                  <a:ext uri="{0D108BD9-81ED-4DB2-BD59-A6C34878D82A}">
                    <a16:rowId xmlns:a16="http://schemas.microsoft.com/office/drawing/2014/main" val="627262725"/>
                  </a:ext>
                </a:extLst>
              </a:tr>
              <a:tr h="1270976">
                <a:tc>
                  <a:txBody>
                    <a:bodyPr/>
                    <a:lstStyle/>
                    <a:p>
                      <a:r>
                        <a:rPr lang="en-US" sz="3700" dirty="0">
                          <a:latin typeface="Calibri" panose="020F0502020204030204" pitchFamily="34" charset="0"/>
                          <a:ea typeface="Calibri" panose="020F0502020204030204" pitchFamily="34" charset="0"/>
                          <a:cs typeface="Calibri" panose="020F0502020204030204" pitchFamily="34" charset="0"/>
                        </a:rPr>
                        <a:t>Male</a:t>
                      </a:r>
                    </a:p>
                  </a:txBody>
                  <a:tcPr marL="93345" marR="93345" marT="46673" marB="46673" anchor="ctr">
                    <a:solidFill>
                      <a:srgbClr val="E9B8AE"/>
                    </a:solidFill>
                  </a:tcPr>
                </a:tc>
                <a:tc>
                  <a:txBody>
                    <a:bodyPr/>
                    <a:lstStyle/>
                    <a:p>
                      <a:r>
                        <a:rPr lang="en-US" sz="3700" dirty="0">
                          <a:latin typeface="Calibri" panose="020F0502020204030204" pitchFamily="34" charset="0"/>
                          <a:ea typeface="Calibri" panose="020F0502020204030204" pitchFamily="34" charset="0"/>
                          <a:cs typeface="Calibri" panose="020F0502020204030204" pitchFamily="34" charset="0"/>
                        </a:rPr>
                        <a:t> RMR = [(10*weight [kg]) + (6.25*height [cm]) – (5*age [years]) + 5]</a:t>
                      </a:r>
                      <a:endParaRPr lang="en-US" sz="3700" b="1" dirty="0">
                        <a:latin typeface="Calibri" panose="020F0502020204030204" pitchFamily="34" charset="0"/>
                        <a:ea typeface="Calibri" panose="020F0502020204030204" pitchFamily="34" charset="0"/>
                        <a:cs typeface="Calibri" panose="020F0502020204030204" pitchFamily="34" charset="0"/>
                      </a:endParaRPr>
                    </a:p>
                  </a:txBody>
                  <a:tcPr marL="93345" marR="93345" marT="46673" marB="46673" anchor="ctr">
                    <a:solidFill>
                      <a:srgbClr val="E9B8AE"/>
                    </a:solidFill>
                  </a:tcPr>
                </a:tc>
                <a:extLst>
                  <a:ext uri="{0D108BD9-81ED-4DB2-BD59-A6C34878D82A}">
                    <a16:rowId xmlns:a16="http://schemas.microsoft.com/office/drawing/2014/main" val="931882010"/>
                  </a:ext>
                </a:extLst>
              </a:tr>
              <a:tr h="1270976">
                <a:tc>
                  <a:txBody>
                    <a:bodyPr/>
                    <a:lstStyle/>
                    <a:p>
                      <a:r>
                        <a:rPr lang="en-US" sz="3700" dirty="0">
                          <a:latin typeface="Calibri" panose="020F0502020204030204" pitchFamily="34" charset="0"/>
                          <a:ea typeface="Calibri" panose="020F0502020204030204" pitchFamily="34" charset="0"/>
                          <a:cs typeface="Calibri" panose="020F0502020204030204" pitchFamily="34" charset="0"/>
                        </a:rPr>
                        <a:t>Female</a:t>
                      </a:r>
                    </a:p>
                  </a:txBody>
                  <a:tcPr marL="93345" marR="93345" marT="46673" marB="46673" anchor="ctr">
                    <a:solidFill>
                      <a:srgbClr val="E9B8AE"/>
                    </a:solidFill>
                  </a:tcPr>
                </a:tc>
                <a:tc>
                  <a:txBody>
                    <a:bodyPr/>
                    <a:lstStyle/>
                    <a:p>
                      <a:r>
                        <a:rPr lang="en-US" sz="3700" dirty="0">
                          <a:latin typeface="Calibri" panose="020F0502020204030204" pitchFamily="34" charset="0"/>
                          <a:ea typeface="Calibri" panose="020F0502020204030204" pitchFamily="34" charset="0"/>
                          <a:cs typeface="Calibri" panose="020F0502020204030204" pitchFamily="34" charset="0"/>
                        </a:rPr>
                        <a:t> RMR = [(10*weight [kg]) + (6.25*height [cm]) – (5*age [years]) – 161]</a:t>
                      </a:r>
                    </a:p>
                  </a:txBody>
                  <a:tcPr marL="93345" marR="93345" marT="46673" marB="46673" anchor="ctr">
                    <a:solidFill>
                      <a:srgbClr val="E9B8AE"/>
                    </a:solidFill>
                  </a:tcPr>
                </a:tc>
                <a:extLst>
                  <a:ext uri="{0D108BD9-81ED-4DB2-BD59-A6C34878D82A}">
                    <a16:rowId xmlns:a16="http://schemas.microsoft.com/office/drawing/2014/main" val="3575495936"/>
                  </a:ext>
                </a:extLst>
              </a:tr>
            </a:tbl>
          </a:graphicData>
        </a:graphic>
      </p:graphicFrame>
      <p:sp>
        <p:nvSpPr>
          <p:cNvPr id="12" name="Text Box 3">
            <a:extLst>
              <a:ext uri="{FF2B5EF4-FFF2-40B4-BE49-F238E27FC236}">
                <a16:creationId xmlns:a16="http://schemas.microsoft.com/office/drawing/2014/main" id="{64A7BF58-9B2C-0112-FC76-57B47B7E5D79}"/>
              </a:ext>
            </a:extLst>
          </p:cNvPr>
          <p:cNvSpPr txBox="1">
            <a:spLocks noChangeArrowheads="1"/>
          </p:cNvSpPr>
          <p:nvPr/>
        </p:nvSpPr>
        <p:spPr bwMode="auto">
          <a:xfrm>
            <a:off x="30784800" y="16989023"/>
            <a:ext cx="12076074" cy="6089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28166" tIns="32491" rIns="164083" bIns="32491">
            <a:no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pPr marL="583395" indent="-583395" algn="just">
              <a:buFont typeface="Arial" panose="020B0604020202020204" pitchFamily="34" charset="0"/>
              <a:buChar char="•"/>
              <a:defRPr/>
            </a:pPr>
            <a:r>
              <a:rPr lang="en-US" altLang="en-US" sz="3675" dirty="0">
                <a:solidFill>
                  <a:schemeClr val="tx1"/>
                </a:solidFill>
                <a:latin typeface="Calibri" panose="020F0502020204030204" pitchFamily="34" charset="0"/>
                <a:ea typeface="Calibri" panose="020F0502020204030204" pitchFamily="34" charset="0"/>
                <a:cs typeface="Calibri" panose="020F0502020204030204" pitchFamily="34" charset="0"/>
              </a:rPr>
              <a:t>Figure 4 </a:t>
            </a: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has a trendline which indicates a moderate positive correlation, with an R²   value of 0.61 (p&lt;0.001), suggesting that approximately 61% of the variation in actual EER required for weight stability can be explained by predicted EER via MSJ. </a:t>
            </a:r>
          </a:p>
          <a:p>
            <a:pPr marL="583395" indent="-583395" algn="just">
              <a:buFont typeface="Arial" panose="020B0604020202020204" pitchFamily="34" charset="0"/>
              <a:buChar char="•"/>
              <a:defRPr/>
            </a:pP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However, 39% of the variation in the true energy expenditure is due to factors not explained by the independent variable, which may be attributed to varying physical activity levels and/or body composition.</a:t>
            </a:r>
          </a:p>
        </p:txBody>
      </p:sp>
      <p:sp>
        <p:nvSpPr>
          <p:cNvPr id="25" name="TextBox 24">
            <a:extLst>
              <a:ext uri="{FF2B5EF4-FFF2-40B4-BE49-F238E27FC236}">
                <a16:creationId xmlns:a16="http://schemas.microsoft.com/office/drawing/2014/main" id="{3B57AED1-8407-0AD2-7599-3A4888A7B2D0}"/>
              </a:ext>
            </a:extLst>
          </p:cNvPr>
          <p:cNvSpPr txBox="1"/>
          <p:nvPr/>
        </p:nvSpPr>
        <p:spPr>
          <a:xfrm>
            <a:off x="16272852" y="21217452"/>
            <a:ext cx="14184112" cy="5182188"/>
          </a:xfrm>
          <a:prstGeom prst="rect">
            <a:avLst/>
          </a:prstGeom>
          <a:noFill/>
        </p:spPr>
        <p:txBody>
          <a:bodyPr wrap="square" rtlCol="0">
            <a:spAutoFit/>
          </a:bodyPr>
          <a:lstStyle/>
          <a:p>
            <a:pPr marL="583395" indent="-583395" algn="just">
              <a:buFont typeface="Arial" panose="020B0604020202020204" pitchFamily="34" charset="0"/>
              <a:buChar char="•"/>
            </a:pPr>
            <a:r>
              <a:rPr lang="en-US" altLang="en-US" sz="3675" dirty="0">
                <a:solidFill>
                  <a:schemeClr val="tx1"/>
                </a:solidFill>
                <a:latin typeface="Calibri" panose="020F0502020204030204" pitchFamily="34" charset="0"/>
                <a:ea typeface="Calibri" panose="020F0502020204030204" pitchFamily="34" charset="0"/>
                <a:cs typeface="Calibri" panose="020F0502020204030204" pitchFamily="34" charset="0"/>
              </a:rPr>
              <a:t>Figure 3 </a:t>
            </a: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shows the average difference in EER methods for the whole sample. Actual EER for weight stability (</a:t>
            </a:r>
            <a:r>
              <a:rPr lang="en-US" altLang="en-US" sz="3675" b="0" dirty="0" err="1">
                <a:solidFill>
                  <a:schemeClr val="tx1"/>
                </a:solidFill>
                <a:latin typeface="Calibri" panose="020F0502020204030204" pitchFamily="34" charset="0"/>
                <a:ea typeface="Calibri" panose="020F0502020204030204" pitchFamily="34" charset="0"/>
                <a:cs typeface="Calibri" panose="020F0502020204030204" pitchFamily="34" charset="0"/>
              </a:rPr>
              <a:t>mean±SD</a:t>
            </a: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 = 2,416±523 kcals) was significantly greater than MSJ-predicted EER (</a:t>
            </a:r>
            <a:r>
              <a:rPr lang="en-US" altLang="en-US" sz="3675" b="0" dirty="0" err="1">
                <a:solidFill>
                  <a:schemeClr val="tx1"/>
                </a:solidFill>
                <a:latin typeface="Calibri" panose="020F0502020204030204" pitchFamily="34" charset="0"/>
                <a:ea typeface="Calibri" panose="020F0502020204030204" pitchFamily="34" charset="0"/>
                <a:cs typeface="Calibri" panose="020F0502020204030204" pitchFamily="34" charset="0"/>
              </a:rPr>
              <a:t>mean±SD</a:t>
            </a: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 = 1,931±386 kcals) by 485±94 kcals per day (p&lt;0.001). </a:t>
            </a:r>
          </a:p>
          <a:p>
            <a:pPr marL="583395" indent="-583395" algn="just">
              <a:buFont typeface="Arial" panose="020B0604020202020204" pitchFamily="34" charset="0"/>
              <a:buChar char="•"/>
            </a:pP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The difference between RMR and calculated EER via MSJ is from the addition of an activity factor, estimated via the Godin Physical Activity Questionnaire. Reported physical activity ranged across the spectrum with n=1 sedentary, n=5 lightly active, n=5 moderately active, and n=1 active.</a:t>
            </a:r>
          </a:p>
        </p:txBody>
      </p:sp>
      <p:sp>
        <p:nvSpPr>
          <p:cNvPr id="26" name="TextBox 25">
            <a:extLst>
              <a:ext uri="{FF2B5EF4-FFF2-40B4-BE49-F238E27FC236}">
                <a16:creationId xmlns:a16="http://schemas.microsoft.com/office/drawing/2014/main" id="{9F2A1BF0-32A0-876B-A9D8-1DE89DA414AE}"/>
              </a:ext>
            </a:extLst>
          </p:cNvPr>
          <p:cNvSpPr txBox="1"/>
          <p:nvPr/>
        </p:nvSpPr>
        <p:spPr>
          <a:xfrm>
            <a:off x="16370740" y="26817759"/>
            <a:ext cx="14414060" cy="1446550"/>
          </a:xfrm>
          <a:prstGeom prst="rect">
            <a:avLst/>
          </a:prstGeom>
          <a:noFill/>
        </p:spPr>
        <p:txBody>
          <a:bodyPr wrap="square" rtlCol="0">
            <a:spAutoFit/>
          </a:bodyPr>
          <a:lstStyle/>
          <a:p>
            <a:pPr algn="ctr"/>
            <a:r>
              <a:rPr lang="en-US" sz="4400" dirty="0">
                <a:solidFill>
                  <a:srgbClr val="F64E02"/>
                </a:solidFill>
                <a:latin typeface="Calibri" panose="020F0502020204030204" pitchFamily="34" charset="0"/>
                <a:ea typeface="Calibri" panose="020F0502020204030204" pitchFamily="34" charset="0"/>
                <a:cs typeface="Calibri" panose="020F0502020204030204" pitchFamily="34" charset="0"/>
              </a:rPr>
              <a:t>Figure 3: A Comparison of MSJ-Predicted EER and Actual EER for Weight Stability </a:t>
            </a:r>
          </a:p>
        </p:txBody>
      </p:sp>
      <p:graphicFrame>
        <p:nvGraphicFramePr>
          <p:cNvPr id="9" name="Chart 8">
            <a:extLst>
              <a:ext uri="{FF2B5EF4-FFF2-40B4-BE49-F238E27FC236}">
                <a16:creationId xmlns:a16="http://schemas.microsoft.com/office/drawing/2014/main" id="{CCD27E1D-67CE-A0BB-4D64-029A0DE43ECD}"/>
              </a:ext>
            </a:extLst>
          </p:cNvPr>
          <p:cNvGraphicFramePr>
            <a:graphicFrameLocks/>
          </p:cNvGraphicFramePr>
          <p:nvPr>
            <p:extLst>
              <p:ext uri="{D42A27DB-BD31-4B8C-83A1-F6EECF244321}">
                <p14:modId xmlns:p14="http://schemas.microsoft.com/office/powerpoint/2010/main" val="2614019787"/>
              </p:ext>
            </p:extLst>
          </p:nvPr>
        </p:nvGraphicFramePr>
        <p:xfrm>
          <a:off x="15916677" y="12344400"/>
          <a:ext cx="14561072" cy="842011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5" name="Chart 14">
            <a:extLst>
              <a:ext uri="{FF2B5EF4-FFF2-40B4-BE49-F238E27FC236}">
                <a16:creationId xmlns:a16="http://schemas.microsoft.com/office/drawing/2014/main" id="{29D91650-ACCE-47A3-4BE2-8CCBEC2B5135}"/>
              </a:ext>
            </a:extLst>
          </p:cNvPr>
          <p:cNvGraphicFramePr>
            <a:graphicFrameLocks/>
          </p:cNvGraphicFramePr>
          <p:nvPr>
            <p:extLst>
              <p:ext uri="{D42A27DB-BD31-4B8C-83A1-F6EECF244321}">
                <p14:modId xmlns:p14="http://schemas.microsoft.com/office/powerpoint/2010/main" val="1160735604"/>
              </p:ext>
            </p:extLst>
          </p:nvPr>
        </p:nvGraphicFramePr>
        <p:xfrm>
          <a:off x="15746346" y="28440338"/>
          <a:ext cx="15041908" cy="3562603"/>
        </p:xfrm>
        <a:graphic>
          <a:graphicData uri="http://schemas.openxmlformats.org/drawingml/2006/chart">
            <c:chart xmlns:c="http://schemas.openxmlformats.org/drawingml/2006/chart" xmlns:r="http://schemas.openxmlformats.org/officeDocument/2006/relationships" r:id="rId12"/>
          </a:graphicData>
        </a:graphic>
      </p:graphicFrame>
      <p:sp>
        <p:nvSpPr>
          <p:cNvPr id="22" name="Star: 5 Points 21">
            <a:extLst>
              <a:ext uri="{FF2B5EF4-FFF2-40B4-BE49-F238E27FC236}">
                <a16:creationId xmlns:a16="http://schemas.microsoft.com/office/drawing/2014/main" id="{120C8213-8B6A-21D4-265E-D19B3B0D8D72}"/>
              </a:ext>
            </a:extLst>
          </p:cNvPr>
          <p:cNvSpPr/>
          <p:nvPr/>
        </p:nvSpPr>
        <p:spPr bwMode="auto">
          <a:xfrm>
            <a:off x="27451798" y="28215853"/>
            <a:ext cx="622300" cy="777875"/>
          </a:xfrm>
          <a:prstGeom prst="star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3345" tIns="46673" rIns="93345" bIns="46673" numCol="1" rtlCol="0" anchor="t" anchorCtr="0" compatLnSpc="1">
            <a:prstTxWarp prst="textNoShape">
              <a:avLst/>
            </a:prstTxWarp>
          </a:bodyPr>
          <a:lstStyle/>
          <a:p>
            <a:pPr defTabSz="926949"/>
            <a:endParaRPr lang="en-US" sz="4083" dirty="0"/>
          </a:p>
        </p:txBody>
      </p:sp>
      <p:sp>
        <p:nvSpPr>
          <p:cNvPr id="13" name="Text Box 3">
            <a:extLst>
              <a:ext uri="{FF2B5EF4-FFF2-40B4-BE49-F238E27FC236}">
                <a16:creationId xmlns:a16="http://schemas.microsoft.com/office/drawing/2014/main" id="{B5F055CE-D1D9-804D-40E0-532A1FAC1926}"/>
              </a:ext>
            </a:extLst>
          </p:cNvPr>
          <p:cNvSpPr txBox="1">
            <a:spLocks noChangeArrowheads="1"/>
          </p:cNvSpPr>
          <p:nvPr/>
        </p:nvSpPr>
        <p:spPr bwMode="auto">
          <a:xfrm>
            <a:off x="1541574" y="13859358"/>
            <a:ext cx="13589345" cy="2327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28166" tIns="32491" rIns="164083" bIns="32491">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pPr algn="just">
              <a:defRPr/>
            </a:pPr>
            <a:r>
              <a:rPr lang="en-US" altLang="en-US" sz="3675" dirty="0">
                <a:solidFill>
                  <a:schemeClr val="tx1"/>
                </a:solidFill>
                <a:latin typeface="Calibri" panose="020F0502020204030204" pitchFamily="34" charset="0"/>
                <a:ea typeface="Calibri" panose="020F0502020204030204" pitchFamily="34" charset="0"/>
                <a:cs typeface="Calibri" panose="020F0502020204030204" pitchFamily="34" charset="0"/>
              </a:rPr>
              <a:t>Objective: </a:t>
            </a: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This study evaluates the predictive accuracy of Mifflin-St Jeor (MSJ) estimated energy requirement (EER) for maintaining body weight in </a:t>
            </a:r>
            <a:r>
              <a:rPr lang="en-US" altLang="en-US" sz="3675" b="0" dirty="0" err="1">
                <a:solidFill>
                  <a:schemeClr val="tx1"/>
                </a:solidFill>
                <a:latin typeface="Calibri" panose="020F0502020204030204" pitchFamily="34" charset="0"/>
                <a:ea typeface="Calibri" panose="020F0502020204030204" pitchFamily="34" charset="0"/>
                <a:cs typeface="Calibri" panose="020F0502020204030204" pitchFamily="34" charset="0"/>
              </a:rPr>
              <a:t>eucaloric</a:t>
            </a:r>
            <a:r>
              <a:rPr lang="en-US" altLang="en-US" sz="3675" b="0" dirty="0">
                <a:solidFill>
                  <a:schemeClr val="tx1"/>
                </a:solidFill>
                <a:latin typeface="Calibri" panose="020F0502020204030204" pitchFamily="34" charset="0"/>
                <a:ea typeface="Calibri" panose="020F0502020204030204" pitchFamily="34" charset="0"/>
                <a:cs typeface="Calibri" panose="020F0502020204030204" pitchFamily="34" charset="0"/>
              </a:rPr>
              <a:t> controlled feeding trials involving weight-stable middle-aged/older adults (≥40 years) with prediabetes.</a:t>
            </a:r>
          </a:p>
        </p:txBody>
      </p:sp>
    </p:spTree>
  </p:cSld>
  <p:clrMapOvr>
    <a:masterClrMapping/>
  </p:clrMapOvr>
  <mc:AlternateContent xmlns:mc="http://schemas.openxmlformats.org/markup-compatibility/2006" xmlns:p14="http://schemas.microsoft.com/office/powerpoint/2010/main">
    <mc:Choice Requires="p14">
      <p:transition spd="slow" p14:dur="2000" advTm="268720"/>
    </mc:Choice>
    <mc:Fallback xmlns="">
      <p:transition spd="slow" advTm="268720"/>
    </mc:Fallback>
  </mc:AlternateContent>
</p:sld>
</file>

<file path=ppt/theme/theme1.xml><?xml version="1.0" encoding="utf-8"?>
<a:theme xmlns:a="http://schemas.openxmlformats.org/drawingml/2006/main" name="Blank Presentation">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66"/>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0805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rgbClr val="003399"/>
            </a:solidFill>
            <a:effectLst/>
            <a:latin typeface="Arial" pitchFamily="34" charset="0"/>
          </a:defRPr>
        </a:defPPr>
      </a:lstStyle>
    </a:spDef>
    <a:lnDef>
      <a:spPr bwMode="auto">
        <a:xfrm>
          <a:off x="0" y="0"/>
          <a:ext cx="1" cy="1"/>
        </a:xfrm>
        <a:custGeom>
          <a:avLst/>
          <a:gdLst/>
          <a:ahLst/>
          <a:cxnLst/>
          <a:rect l="0" t="0" r="0" b="0"/>
          <a:pathLst/>
        </a:custGeom>
        <a:solidFill>
          <a:srgbClr val="000066"/>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0805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rgbClr val="003399"/>
            </a:solidFill>
            <a:effectLst/>
            <a:latin typeface="Arial"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27169</TotalTime>
  <Words>804</Words>
  <Application>Microsoft Office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Blank Presentation</vt:lpstr>
      <vt:lpstr>PowerPoint Presentation</vt:lpstr>
    </vt:vector>
  </TitlesOfParts>
  <Company>Mechanical Engineering VT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Michael Alley</dc:creator>
  <cp:lastModifiedBy>Leah Ellis</cp:lastModifiedBy>
  <cp:revision>142</cp:revision>
  <cp:lastPrinted>2003-04-18T14:25:05Z</cp:lastPrinted>
  <dcterms:created xsi:type="dcterms:W3CDTF">2003-04-11T15:30:44Z</dcterms:created>
  <dcterms:modified xsi:type="dcterms:W3CDTF">2025-03-30T18:38:31Z</dcterms:modified>
</cp:coreProperties>
</file>