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73613F-B5AE-1B41-B4FF-0700EFEEB34C}" v="14" dt="2024-03-19T18:52:10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848"/>
    <p:restoredTop sz="94575"/>
  </p:normalViewPr>
  <p:slideViewPr>
    <p:cSldViewPr snapToGrid="0">
      <p:cViewPr varScale="1">
        <p:scale>
          <a:sx n="16" d="100"/>
          <a:sy n="16" d="100"/>
        </p:scale>
        <p:origin x="162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3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1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6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4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5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5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4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86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" name="Rectangle 193">
            <a:extLst>
              <a:ext uri="{FF2B5EF4-FFF2-40B4-BE49-F238E27FC236}">
                <a16:creationId xmlns:a16="http://schemas.microsoft.com/office/drawing/2014/main" id="{190318A3-7A0F-4949-A473-C3529E9E8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00" cy="27432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7A703CEB-64E5-465C-A005-82F42BC1C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294356">
            <a:off x="1583188" y="2562653"/>
            <a:ext cx="21709624" cy="2174546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F672B51-4C3C-4FFC-840C-0083AE633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101580">
            <a:off x="1343480" y="2478405"/>
            <a:ext cx="22199196" cy="21793755"/>
          </a:xfrm>
          <a:custGeom>
            <a:avLst/>
            <a:gdLst>
              <a:gd name="connsiteX0" fmla="*/ 0 w 5861642"/>
              <a:gd name="connsiteY0" fmla="*/ 7584901 h 7919265"/>
              <a:gd name="connsiteX1" fmla="*/ 58824 w 5861642"/>
              <a:gd name="connsiteY1" fmla="*/ 6543594 h 7919265"/>
              <a:gd name="connsiteX2" fmla="*/ 52937 w 5861642"/>
              <a:gd name="connsiteY2" fmla="*/ 6543280 h 7919265"/>
              <a:gd name="connsiteX3" fmla="*/ 422572 w 5861642"/>
              <a:gd name="connsiteY3" fmla="*/ 0 h 7919265"/>
              <a:gd name="connsiteX4" fmla="*/ 4284829 w 5861642"/>
              <a:gd name="connsiteY4" fmla="*/ 212657 h 7919265"/>
              <a:gd name="connsiteX5" fmla="*/ 5823654 w 5861642"/>
              <a:gd name="connsiteY5" fmla="*/ 306262 h 7919265"/>
              <a:gd name="connsiteX6" fmla="*/ 5861642 w 5861642"/>
              <a:gd name="connsiteY6" fmla="*/ 317988 h 7919265"/>
              <a:gd name="connsiteX7" fmla="*/ 5856157 w 5861642"/>
              <a:gd name="connsiteY7" fmla="*/ 378751 h 7919265"/>
              <a:gd name="connsiteX8" fmla="*/ 5842343 w 5861642"/>
              <a:gd name="connsiteY8" fmla="*/ 627797 h 7919265"/>
              <a:gd name="connsiteX9" fmla="*/ 5837543 w 5861642"/>
              <a:gd name="connsiteY9" fmla="*/ 720595 h 7919265"/>
              <a:gd name="connsiteX10" fmla="*/ 5820125 w 5861642"/>
              <a:gd name="connsiteY10" fmla="*/ 1012687 h 7919265"/>
              <a:gd name="connsiteX11" fmla="*/ 5822318 w 5861642"/>
              <a:gd name="connsiteY11" fmla="*/ 1018677 h 7919265"/>
              <a:gd name="connsiteX12" fmla="*/ 5809530 w 5861642"/>
              <a:gd name="connsiteY12" fmla="*/ 1196200 h 7919265"/>
              <a:gd name="connsiteX13" fmla="*/ 5812189 w 5861642"/>
              <a:gd name="connsiteY13" fmla="*/ 1197315 h 7919265"/>
              <a:gd name="connsiteX14" fmla="*/ 5817462 w 5861642"/>
              <a:gd name="connsiteY14" fmla="*/ 1242155 h 7919265"/>
              <a:gd name="connsiteX15" fmla="*/ 5811320 w 5861642"/>
              <a:gd name="connsiteY15" fmla="*/ 1364256 h 7919265"/>
              <a:gd name="connsiteX16" fmla="*/ 5811185 w 5861642"/>
              <a:gd name="connsiteY16" fmla="*/ 1436500 h 7919265"/>
              <a:gd name="connsiteX17" fmla="*/ 5816694 w 5861642"/>
              <a:gd name="connsiteY17" fmla="*/ 1462669 h 7919265"/>
              <a:gd name="connsiteX18" fmla="*/ 5818070 w 5861642"/>
              <a:gd name="connsiteY18" fmla="*/ 1637067 h 7919265"/>
              <a:gd name="connsiteX19" fmla="*/ 5811245 w 5861642"/>
              <a:gd name="connsiteY19" fmla="*/ 1696270 h 7919265"/>
              <a:gd name="connsiteX20" fmla="*/ 5795186 w 5861642"/>
              <a:gd name="connsiteY20" fmla="*/ 1818360 h 7919265"/>
              <a:gd name="connsiteX21" fmla="*/ 5796218 w 5861642"/>
              <a:gd name="connsiteY21" fmla="*/ 1911947 h 7919265"/>
              <a:gd name="connsiteX22" fmla="*/ 5789969 w 5861642"/>
              <a:gd name="connsiteY22" fmla="*/ 1925528 h 7919265"/>
              <a:gd name="connsiteX23" fmla="*/ 5771499 w 5861642"/>
              <a:gd name="connsiteY23" fmla="*/ 2014848 h 7919265"/>
              <a:gd name="connsiteX24" fmla="*/ 5767709 w 5861642"/>
              <a:gd name="connsiteY24" fmla="*/ 2045563 h 7919265"/>
              <a:gd name="connsiteX25" fmla="*/ 5767187 w 5861642"/>
              <a:gd name="connsiteY25" fmla="*/ 2054308 h 7919265"/>
              <a:gd name="connsiteX26" fmla="*/ 5769380 w 5861642"/>
              <a:gd name="connsiteY26" fmla="*/ 2060299 h 7919265"/>
              <a:gd name="connsiteX27" fmla="*/ 5756593 w 5861642"/>
              <a:gd name="connsiteY27" fmla="*/ 2237821 h 7919265"/>
              <a:gd name="connsiteX28" fmla="*/ 5759252 w 5861642"/>
              <a:gd name="connsiteY28" fmla="*/ 2238936 h 7919265"/>
              <a:gd name="connsiteX29" fmla="*/ 5764525 w 5861642"/>
              <a:gd name="connsiteY29" fmla="*/ 2283776 h 7919265"/>
              <a:gd name="connsiteX30" fmla="*/ 5758382 w 5861642"/>
              <a:gd name="connsiteY30" fmla="*/ 2405877 h 7919265"/>
              <a:gd name="connsiteX31" fmla="*/ 5758248 w 5861642"/>
              <a:gd name="connsiteY31" fmla="*/ 2478121 h 7919265"/>
              <a:gd name="connsiteX32" fmla="*/ 5763756 w 5861642"/>
              <a:gd name="connsiteY32" fmla="*/ 2504290 h 7919265"/>
              <a:gd name="connsiteX33" fmla="*/ 5765133 w 5861642"/>
              <a:gd name="connsiteY33" fmla="*/ 2678688 h 7919265"/>
              <a:gd name="connsiteX34" fmla="*/ 5758308 w 5861642"/>
              <a:gd name="connsiteY34" fmla="*/ 2737891 h 7919265"/>
              <a:gd name="connsiteX35" fmla="*/ 5742249 w 5861642"/>
              <a:gd name="connsiteY35" fmla="*/ 2859981 h 7919265"/>
              <a:gd name="connsiteX36" fmla="*/ 5743281 w 5861642"/>
              <a:gd name="connsiteY36" fmla="*/ 2953568 h 7919265"/>
              <a:gd name="connsiteX37" fmla="*/ 5737032 w 5861642"/>
              <a:gd name="connsiteY37" fmla="*/ 2967149 h 7919265"/>
              <a:gd name="connsiteX38" fmla="*/ 5718561 w 5861642"/>
              <a:gd name="connsiteY38" fmla="*/ 3056469 h 7919265"/>
              <a:gd name="connsiteX39" fmla="*/ 5704157 w 5861642"/>
              <a:gd name="connsiteY39" fmla="*/ 3191664 h 7919265"/>
              <a:gd name="connsiteX40" fmla="*/ 5701519 w 5861642"/>
              <a:gd name="connsiteY40" fmla="*/ 3191820 h 7919265"/>
              <a:gd name="connsiteX41" fmla="*/ 5689148 w 5861642"/>
              <a:gd name="connsiteY41" fmla="*/ 3349428 h 7919265"/>
              <a:gd name="connsiteX42" fmla="*/ 5698460 w 5861642"/>
              <a:gd name="connsiteY42" fmla="*/ 3452640 h 7919265"/>
              <a:gd name="connsiteX43" fmla="*/ 5688292 w 5861642"/>
              <a:gd name="connsiteY43" fmla="*/ 3569167 h 7919265"/>
              <a:gd name="connsiteX44" fmla="*/ 5679997 w 5861642"/>
              <a:gd name="connsiteY44" fmla="*/ 3665756 h 7919265"/>
              <a:gd name="connsiteX45" fmla="*/ 5670612 w 5861642"/>
              <a:gd name="connsiteY45" fmla="*/ 3727201 h 7919265"/>
              <a:gd name="connsiteX46" fmla="*/ 5646783 w 5861642"/>
              <a:gd name="connsiteY46" fmla="*/ 4090075 h 7919265"/>
              <a:gd name="connsiteX47" fmla="*/ 5643566 w 5861642"/>
              <a:gd name="connsiteY47" fmla="*/ 4151837 h 7919265"/>
              <a:gd name="connsiteX48" fmla="*/ 5635382 w 5861642"/>
              <a:gd name="connsiteY48" fmla="*/ 4309007 h 7919265"/>
              <a:gd name="connsiteX49" fmla="*/ 5607588 w 5861642"/>
              <a:gd name="connsiteY49" fmla="*/ 4783566 h 7919265"/>
              <a:gd name="connsiteX50" fmla="*/ 5605250 w 5861642"/>
              <a:gd name="connsiteY50" fmla="*/ 4823208 h 7919265"/>
              <a:gd name="connsiteX51" fmla="*/ 5598814 w 5861642"/>
              <a:gd name="connsiteY51" fmla="*/ 5036288 h 7919265"/>
              <a:gd name="connsiteX52" fmla="*/ 5582445 w 5861642"/>
              <a:gd name="connsiteY52" fmla="*/ 5350628 h 7919265"/>
              <a:gd name="connsiteX53" fmla="*/ 5515806 w 5861642"/>
              <a:gd name="connsiteY53" fmla="*/ 6483795 h 7919265"/>
              <a:gd name="connsiteX54" fmla="*/ 5510305 w 5861642"/>
              <a:gd name="connsiteY54" fmla="*/ 6577332 h 7919265"/>
              <a:gd name="connsiteX55" fmla="*/ 5511780 w 5861642"/>
              <a:gd name="connsiteY55" fmla="*/ 6587223 h 7919265"/>
              <a:gd name="connsiteX56" fmla="*/ 5510197 w 5861642"/>
              <a:gd name="connsiteY56" fmla="*/ 6670719 h 7919265"/>
              <a:gd name="connsiteX57" fmla="*/ 5499832 w 5861642"/>
              <a:gd name="connsiteY57" fmla="*/ 6770108 h 7919265"/>
              <a:gd name="connsiteX58" fmla="*/ 5498316 w 5861642"/>
              <a:gd name="connsiteY58" fmla="*/ 6781200 h 7919265"/>
              <a:gd name="connsiteX59" fmla="*/ 5497062 w 5861642"/>
              <a:gd name="connsiteY59" fmla="*/ 6802542 h 7919265"/>
              <a:gd name="connsiteX60" fmla="*/ 5499947 w 5861642"/>
              <a:gd name="connsiteY60" fmla="*/ 6820932 h 7919265"/>
              <a:gd name="connsiteX61" fmla="*/ 5494409 w 5861642"/>
              <a:gd name="connsiteY61" fmla="*/ 6847760 h 7919265"/>
              <a:gd name="connsiteX62" fmla="*/ 5486503 w 5861642"/>
              <a:gd name="connsiteY62" fmla="*/ 6982763 h 7919265"/>
              <a:gd name="connsiteX63" fmla="*/ 5452061 w 5861642"/>
              <a:gd name="connsiteY63" fmla="*/ 7583356 h 7919265"/>
              <a:gd name="connsiteX64" fmla="*/ 5458843 w 5861642"/>
              <a:gd name="connsiteY64" fmla="*/ 7628844 h 7919265"/>
              <a:gd name="connsiteX65" fmla="*/ 5457259 w 5861642"/>
              <a:gd name="connsiteY65" fmla="*/ 7712341 h 7919265"/>
              <a:gd name="connsiteX66" fmla="*/ 5443236 w 5861642"/>
              <a:gd name="connsiteY66" fmla="*/ 7838503 h 7919265"/>
              <a:gd name="connsiteX67" fmla="*/ 5447010 w 5861642"/>
              <a:gd name="connsiteY67" fmla="*/ 7862553 h 7919265"/>
              <a:gd name="connsiteX68" fmla="*/ 5432854 w 5861642"/>
              <a:gd name="connsiteY68" fmla="*/ 7919237 h 7919265"/>
              <a:gd name="connsiteX69" fmla="*/ 397307 w 5861642"/>
              <a:gd name="connsiteY69" fmla="*/ 7606085 h 7919265"/>
              <a:gd name="connsiteX0" fmla="*/ 0 w 5861642"/>
              <a:gd name="connsiteY0" fmla="*/ 7584901 h 7919265"/>
              <a:gd name="connsiteX1" fmla="*/ 58824 w 5861642"/>
              <a:gd name="connsiteY1" fmla="*/ 6543594 h 7919265"/>
              <a:gd name="connsiteX2" fmla="*/ 422572 w 5861642"/>
              <a:gd name="connsiteY2" fmla="*/ 0 h 7919265"/>
              <a:gd name="connsiteX3" fmla="*/ 4284829 w 5861642"/>
              <a:gd name="connsiteY3" fmla="*/ 212657 h 7919265"/>
              <a:gd name="connsiteX4" fmla="*/ 5823654 w 5861642"/>
              <a:gd name="connsiteY4" fmla="*/ 306262 h 7919265"/>
              <a:gd name="connsiteX5" fmla="*/ 5861642 w 5861642"/>
              <a:gd name="connsiteY5" fmla="*/ 317988 h 7919265"/>
              <a:gd name="connsiteX6" fmla="*/ 5856157 w 5861642"/>
              <a:gd name="connsiteY6" fmla="*/ 378751 h 7919265"/>
              <a:gd name="connsiteX7" fmla="*/ 5842343 w 5861642"/>
              <a:gd name="connsiteY7" fmla="*/ 627797 h 7919265"/>
              <a:gd name="connsiteX8" fmla="*/ 5837543 w 5861642"/>
              <a:gd name="connsiteY8" fmla="*/ 720595 h 7919265"/>
              <a:gd name="connsiteX9" fmla="*/ 5820125 w 5861642"/>
              <a:gd name="connsiteY9" fmla="*/ 1012687 h 7919265"/>
              <a:gd name="connsiteX10" fmla="*/ 5822318 w 5861642"/>
              <a:gd name="connsiteY10" fmla="*/ 1018677 h 7919265"/>
              <a:gd name="connsiteX11" fmla="*/ 5809530 w 5861642"/>
              <a:gd name="connsiteY11" fmla="*/ 1196200 h 7919265"/>
              <a:gd name="connsiteX12" fmla="*/ 5812189 w 5861642"/>
              <a:gd name="connsiteY12" fmla="*/ 1197315 h 7919265"/>
              <a:gd name="connsiteX13" fmla="*/ 5817462 w 5861642"/>
              <a:gd name="connsiteY13" fmla="*/ 1242155 h 7919265"/>
              <a:gd name="connsiteX14" fmla="*/ 5811320 w 5861642"/>
              <a:gd name="connsiteY14" fmla="*/ 1364256 h 7919265"/>
              <a:gd name="connsiteX15" fmla="*/ 5811185 w 5861642"/>
              <a:gd name="connsiteY15" fmla="*/ 1436500 h 7919265"/>
              <a:gd name="connsiteX16" fmla="*/ 5816694 w 5861642"/>
              <a:gd name="connsiteY16" fmla="*/ 1462669 h 7919265"/>
              <a:gd name="connsiteX17" fmla="*/ 5818070 w 5861642"/>
              <a:gd name="connsiteY17" fmla="*/ 1637067 h 7919265"/>
              <a:gd name="connsiteX18" fmla="*/ 5811245 w 5861642"/>
              <a:gd name="connsiteY18" fmla="*/ 1696270 h 7919265"/>
              <a:gd name="connsiteX19" fmla="*/ 5795186 w 5861642"/>
              <a:gd name="connsiteY19" fmla="*/ 1818360 h 7919265"/>
              <a:gd name="connsiteX20" fmla="*/ 5796218 w 5861642"/>
              <a:gd name="connsiteY20" fmla="*/ 1911947 h 7919265"/>
              <a:gd name="connsiteX21" fmla="*/ 5789969 w 5861642"/>
              <a:gd name="connsiteY21" fmla="*/ 1925528 h 7919265"/>
              <a:gd name="connsiteX22" fmla="*/ 5771499 w 5861642"/>
              <a:gd name="connsiteY22" fmla="*/ 2014848 h 7919265"/>
              <a:gd name="connsiteX23" fmla="*/ 5767709 w 5861642"/>
              <a:gd name="connsiteY23" fmla="*/ 2045563 h 7919265"/>
              <a:gd name="connsiteX24" fmla="*/ 5767187 w 5861642"/>
              <a:gd name="connsiteY24" fmla="*/ 2054308 h 7919265"/>
              <a:gd name="connsiteX25" fmla="*/ 5769380 w 5861642"/>
              <a:gd name="connsiteY25" fmla="*/ 2060299 h 7919265"/>
              <a:gd name="connsiteX26" fmla="*/ 5756593 w 5861642"/>
              <a:gd name="connsiteY26" fmla="*/ 2237821 h 7919265"/>
              <a:gd name="connsiteX27" fmla="*/ 5759252 w 5861642"/>
              <a:gd name="connsiteY27" fmla="*/ 2238936 h 7919265"/>
              <a:gd name="connsiteX28" fmla="*/ 5764525 w 5861642"/>
              <a:gd name="connsiteY28" fmla="*/ 2283776 h 7919265"/>
              <a:gd name="connsiteX29" fmla="*/ 5758382 w 5861642"/>
              <a:gd name="connsiteY29" fmla="*/ 2405877 h 7919265"/>
              <a:gd name="connsiteX30" fmla="*/ 5758248 w 5861642"/>
              <a:gd name="connsiteY30" fmla="*/ 2478121 h 7919265"/>
              <a:gd name="connsiteX31" fmla="*/ 5763756 w 5861642"/>
              <a:gd name="connsiteY31" fmla="*/ 2504290 h 7919265"/>
              <a:gd name="connsiteX32" fmla="*/ 5765133 w 5861642"/>
              <a:gd name="connsiteY32" fmla="*/ 2678688 h 7919265"/>
              <a:gd name="connsiteX33" fmla="*/ 5758308 w 5861642"/>
              <a:gd name="connsiteY33" fmla="*/ 2737891 h 7919265"/>
              <a:gd name="connsiteX34" fmla="*/ 5742249 w 5861642"/>
              <a:gd name="connsiteY34" fmla="*/ 2859981 h 7919265"/>
              <a:gd name="connsiteX35" fmla="*/ 5743281 w 5861642"/>
              <a:gd name="connsiteY35" fmla="*/ 2953568 h 7919265"/>
              <a:gd name="connsiteX36" fmla="*/ 5737032 w 5861642"/>
              <a:gd name="connsiteY36" fmla="*/ 2967149 h 7919265"/>
              <a:gd name="connsiteX37" fmla="*/ 5718561 w 5861642"/>
              <a:gd name="connsiteY37" fmla="*/ 3056469 h 7919265"/>
              <a:gd name="connsiteX38" fmla="*/ 5704157 w 5861642"/>
              <a:gd name="connsiteY38" fmla="*/ 3191664 h 7919265"/>
              <a:gd name="connsiteX39" fmla="*/ 5701519 w 5861642"/>
              <a:gd name="connsiteY39" fmla="*/ 3191820 h 7919265"/>
              <a:gd name="connsiteX40" fmla="*/ 5689148 w 5861642"/>
              <a:gd name="connsiteY40" fmla="*/ 3349428 h 7919265"/>
              <a:gd name="connsiteX41" fmla="*/ 5698460 w 5861642"/>
              <a:gd name="connsiteY41" fmla="*/ 3452640 h 7919265"/>
              <a:gd name="connsiteX42" fmla="*/ 5688292 w 5861642"/>
              <a:gd name="connsiteY42" fmla="*/ 3569167 h 7919265"/>
              <a:gd name="connsiteX43" fmla="*/ 5679997 w 5861642"/>
              <a:gd name="connsiteY43" fmla="*/ 3665756 h 7919265"/>
              <a:gd name="connsiteX44" fmla="*/ 5670612 w 5861642"/>
              <a:gd name="connsiteY44" fmla="*/ 3727201 h 7919265"/>
              <a:gd name="connsiteX45" fmla="*/ 5646783 w 5861642"/>
              <a:gd name="connsiteY45" fmla="*/ 4090075 h 7919265"/>
              <a:gd name="connsiteX46" fmla="*/ 5643566 w 5861642"/>
              <a:gd name="connsiteY46" fmla="*/ 4151837 h 7919265"/>
              <a:gd name="connsiteX47" fmla="*/ 5635382 w 5861642"/>
              <a:gd name="connsiteY47" fmla="*/ 4309007 h 7919265"/>
              <a:gd name="connsiteX48" fmla="*/ 5607588 w 5861642"/>
              <a:gd name="connsiteY48" fmla="*/ 4783566 h 7919265"/>
              <a:gd name="connsiteX49" fmla="*/ 5605250 w 5861642"/>
              <a:gd name="connsiteY49" fmla="*/ 4823208 h 7919265"/>
              <a:gd name="connsiteX50" fmla="*/ 5598814 w 5861642"/>
              <a:gd name="connsiteY50" fmla="*/ 5036288 h 7919265"/>
              <a:gd name="connsiteX51" fmla="*/ 5582445 w 5861642"/>
              <a:gd name="connsiteY51" fmla="*/ 5350628 h 7919265"/>
              <a:gd name="connsiteX52" fmla="*/ 5515806 w 5861642"/>
              <a:gd name="connsiteY52" fmla="*/ 6483795 h 7919265"/>
              <a:gd name="connsiteX53" fmla="*/ 5510305 w 5861642"/>
              <a:gd name="connsiteY53" fmla="*/ 6577332 h 7919265"/>
              <a:gd name="connsiteX54" fmla="*/ 5511780 w 5861642"/>
              <a:gd name="connsiteY54" fmla="*/ 6587223 h 7919265"/>
              <a:gd name="connsiteX55" fmla="*/ 5510197 w 5861642"/>
              <a:gd name="connsiteY55" fmla="*/ 6670719 h 7919265"/>
              <a:gd name="connsiteX56" fmla="*/ 5499832 w 5861642"/>
              <a:gd name="connsiteY56" fmla="*/ 6770108 h 7919265"/>
              <a:gd name="connsiteX57" fmla="*/ 5498316 w 5861642"/>
              <a:gd name="connsiteY57" fmla="*/ 6781200 h 7919265"/>
              <a:gd name="connsiteX58" fmla="*/ 5497062 w 5861642"/>
              <a:gd name="connsiteY58" fmla="*/ 6802542 h 7919265"/>
              <a:gd name="connsiteX59" fmla="*/ 5499947 w 5861642"/>
              <a:gd name="connsiteY59" fmla="*/ 6820932 h 7919265"/>
              <a:gd name="connsiteX60" fmla="*/ 5494409 w 5861642"/>
              <a:gd name="connsiteY60" fmla="*/ 6847760 h 7919265"/>
              <a:gd name="connsiteX61" fmla="*/ 5486503 w 5861642"/>
              <a:gd name="connsiteY61" fmla="*/ 6982763 h 7919265"/>
              <a:gd name="connsiteX62" fmla="*/ 5452061 w 5861642"/>
              <a:gd name="connsiteY62" fmla="*/ 7583356 h 7919265"/>
              <a:gd name="connsiteX63" fmla="*/ 5458843 w 5861642"/>
              <a:gd name="connsiteY63" fmla="*/ 7628844 h 7919265"/>
              <a:gd name="connsiteX64" fmla="*/ 5457259 w 5861642"/>
              <a:gd name="connsiteY64" fmla="*/ 7712341 h 7919265"/>
              <a:gd name="connsiteX65" fmla="*/ 5443236 w 5861642"/>
              <a:gd name="connsiteY65" fmla="*/ 7838503 h 7919265"/>
              <a:gd name="connsiteX66" fmla="*/ 5447010 w 5861642"/>
              <a:gd name="connsiteY66" fmla="*/ 7862553 h 7919265"/>
              <a:gd name="connsiteX67" fmla="*/ 5432854 w 5861642"/>
              <a:gd name="connsiteY67" fmla="*/ 7919237 h 7919265"/>
              <a:gd name="connsiteX68" fmla="*/ 397307 w 5861642"/>
              <a:gd name="connsiteY68" fmla="*/ 7606085 h 7919265"/>
              <a:gd name="connsiteX69" fmla="*/ 0 w 5861642"/>
              <a:gd name="connsiteY69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43566 w 5861642"/>
              <a:gd name="connsiteY45" fmla="*/ 4151837 h 7919265"/>
              <a:gd name="connsiteX46" fmla="*/ 5635382 w 5861642"/>
              <a:gd name="connsiteY46" fmla="*/ 4309007 h 7919265"/>
              <a:gd name="connsiteX47" fmla="*/ 5607588 w 5861642"/>
              <a:gd name="connsiteY47" fmla="*/ 4783566 h 7919265"/>
              <a:gd name="connsiteX48" fmla="*/ 5605250 w 5861642"/>
              <a:gd name="connsiteY48" fmla="*/ 4823208 h 7919265"/>
              <a:gd name="connsiteX49" fmla="*/ 5598814 w 5861642"/>
              <a:gd name="connsiteY49" fmla="*/ 5036288 h 7919265"/>
              <a:gd name="connsiteX50" fmla="*/ 5582445 w 5861642"/>
              <a:gd name="connsiteY50" fmla="*/ 5350628 h 7919265"/>
              <a:gd name="connsiteX51" fmla="*/ 5515806 w 5861642"/>
              <a:gd name="connsiteY51" fmla="*/ 6483795 h 7919265"/>
              <a:gd name="connsiteX52" fmla="*/ 5510305 w 5861642"/>
              <a:gd name="connsiteY52" fmla="*/ 6577332 h 7919265"/>
              <a:gd name="connsiteX53" fmla="*/ 5511780 w 5861642"/>
              <a:gd name="connsiteY53" fmla="*/ 6587223 h 7919265"/>
              <a:gd name="connsiteX54" fmla="*/ 5510197 w 5861642"/>
              <a:gd name="connsiteY54" fmla="*/ 6670719 h 7919265"/>
              <a:gd name="connsiteX55" fmla="*/ 5499832 w 5861642"/>
              <a:gd name="connsiteY55" fmla="*/ 6770108 h 7919265"/>
              <a:gd name="connsiteX56" fmla="*/ 5498316 w 5861642"/>
              <a:gd name="connsiteY56" fmla="*/ 6781200 h 7919265"/>
              <a:gd name="connsiteX57" fmla="*/ 5497062 w 5861642"/>
              <a:gd name="connsiteY57" fmla="*/ 6802542 h 7919265"/>
              <a:gd name="connsiteX58" fmla="*/ 5499947 w 5861642"/>
              <a:gd name="connsiteY58" fmla="*/ 6820932 h 7919265"/>
              <a:gd name="connsiteX59" fmla="*/ 5494409 w 5861642"/>
              <a:gd name="connsiteY59" fmla="*/ 6847760 h 7919265"/>
              <a:gd name="connsiteX60" fmla="*/ 5486503 w 5861642"/>
              <a:gd name="connsiteY60" fmla="*/ 6982763 h 7919265"/>
              <a:gd name="connsiteX61" fmla="*/ 5452061 w 5861642"/>
              <a:gd name="connsiteY61" fmla="*/ 7583356 h 7919265"/>
              <a:gd name="connsiteX62" fmla="*/ 5458843 w 5861642"/>
              <a:gd name="connsiteY62" fmla="*/ 7628844 h 7919265"/>
              <a:gd name="connsiteX63" fmla="*/ 5457259 w 5861642"/>
              <a:gd name="connsiteY63" fmla="*/ 7712341 h 7919265"/>
              <a:gd name="connsiteX64" fmla="*/ 5443236 w 5861642"/>
              <a:gd name="connsiteY64" fmla="*/ 7838503 h 7919265"/>
              <a:gd name="connsiteX65" fmla="*/ 5447010 w 5861642"/>
              <a:gd name="connsiteY65" fmla="*/ 7862553 h 7919265"/>
              <a:gd name="connsiteX66" fmla="*/ 5432854 w 5861642"/>
              <a:gd name="connsiteY66" fmla="*/ 7919237 h 7919265"/>
              <a:gd name="connsiteX67" fmla="*/ 397307 w 5861642"/>
              <a:gd name="connsiteY67" fmla="*/ 7606085 h 7919265"/>
              <a:gd name="connsiteX68" fmla="*/ 0 w 5861642"/>
              <a:gd name="connsiteY68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43566 w 5861642"/>
              <a:gd name="connsiteY45" fmla="*/ 4151837 h 7919265"/>
              <a:gd name="connsiteX46" fmla="*/ 5635382 w 5861642"/>
              <a:gd name="connsiteY46" fmla="*/ 4309007 h 7919265"/>
              <a:gd name="connsiteX47" fmla="*/ 5607588 w 5861642"/>
              <a:gd name="connsiteY47" fmla="*/ 4783566 h 7919265"/>
              <a:gd name="connsiteX48" fmla="*/ 5605250 w 5861642"/>
              <a:gd name="connsiteY48" fmla="*/ 4823208 h 7919265"/>
              <a:gd name="connsiteX49" fmla="*/ 5598814 w 5861642"/>
              <a:gd name="connsiteY49" fmla="*/ 5036288 h 7919265"/>
              <a:gd name="connsiteX50" fmla="*/ 5515806 w 5861642"/>
              <a:gd name="connsiteY50" fmla="*/ 6483795 h 7919265"/>
              <a:gd name="connsiteX51" fmla="*/ 5510305 w 5861642"/>
              <a:gd name="connsiteY51" fmla="*/ 6577332 h 7919265"/>
              <a:gd name="connsiteX52" fmla="*/ 5511780 w 5861642"/>
              <a:gd name="connsiteY52" fmla="*/ 6587223 h 7919265"/>
              <a:gd name="connsiteX53" fmla="*/ 5510197 w 5861642"/>
              <a:gd name="connsiteY53" fmla="*/ 6670719 h 7919265"/>
              <a:gd name="connsiteX54" fmla="*/ 5499832 w 5861642"/>
              <a:gd name="connsiteY54" fmla="*/ 6770108 h 7919265"/>
              <a:gd name="connsiteX55" fmla="*/ 5498316 w 5861642"/>
              <a:gd name="connsiteY55" fmla="*/ 6781200 h 7919265"/>
              <a:gd name="connsiteX56" fmla="*/ 5497062 w 5861642"/>
              <a:gd name="connsiteY56" fmla="*/ 6802542 h 7919265"/>
              <a:gd name="connsiteX57" fmla="*/ 5499947 w 5861642"/>
              <a:gd name="connsiteY57" fmla="*/ 6820932 h 7919265"/>
              <a:gd name="connsiteX58" fmla="*/ 5494409 w 5861642"/>
              <a:gd name="connsiteY58" fmla="*/ 6847760 h 7919265"/>
              <a:gd name="connsiteX59" fmla="*/ 5486503 w 5861642"/>
              <a:gd name="connsiteY59" fmla="*/ 6982763 h 7919265"/>
              <a:gd name="connsiteX60" fmla="*/ 5452061 w 5861642"/>
              <a:gd name="connsiteY60" fmla="*/ 7583356 h 7919265"/>
              <a:gd name="connsiteX61" fmla="*/ 5458843 w 5861642"/>
              <a:gd name="connsiteY61" fmla="*/ 7628844 h 7919265"/>
              <a:gd name="connsiteX62" fmla="*/ 5457259 w 5861642"/>
              <a:gd name="connsiteY62" fmla="*/ 7712341 h 7919265"/>
              <a:gd name="connsiteX63" fmla="*/ 5443236 w 5861642"/>
              <a:gd name="connsiteY63" fmla="*/ 7838503 h 7919265"/>
              <a:gd name="connsiteX64" fmla="*/ 5447010 w 5861642"/>
              <a:gd name="connsiteY64" fmla="*/ 7862553 h 7919265"/>
              <a:gd name="connsiteX65" fmla="*/ 5432854 w 5861642"/>
              <a:gd name="connsiteY65" fmla="*/ 7919237 h 7919265"/>
              <a:gd name="connsiteX66" fmla="*/ 397307 w 5861642"/>
              <a:gd name="connsiteY66" fmla="*/ 7606085 h 7919265"/>
              <a:gd name="connsiteX67" fmla="*/ 0 w 5861642"/>
              <a:gd name="connsiteY67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43566 w 5861642"/>
              <a:gd name="connsiteY45" fmla="*/ 4151837 h 7919265"/>
              <a:gd name="connsiteX46" fmla="*/ 5635382 w 5861642"/>
              <a:gd name="connsiteY46" fmla="*/ 4309007 h 7919265"/>
              <a:gd name="connsiteX47" fmla="*/ 5607588 w 5861642"/>
              <a:gd name="connsiteY47" fmla="*/ 4783566 h 7919265"/>
              <a:gd name="connsiteX48" fmla="*/ 5598814 w 5861642"/>
              <a:gd name="connsiteY48" fmla="*/ 5036288 h 7919265"/>
              <a:gd name="connsiteX49" fmla="*/ 5515806 w 5861642"/>
              <a:gd name="connsiteY49" fmla="*/ 6483795 h 7919265"/>
              <a:gd name="connsiteX50" fmla="*/ 5510305 w 5861642"/>
              <a:gd name="connsiteY50" fmla="*/ 6577332 h 7919265"/>
              <a:gd name="connsiteX51" fmla="*/ 5511780 w 5861642"/>
              <a:gd name="connsiteY51" fmla="*/ 6587223 h 7919265"/>
              <a:gd name="connsiteX52" fmla="*/ 5510197 w 5861642"/>
              <a:gd name="connsiteY52" fmla="*/ 6670719 h 7919265"/>
              <a:gd name="connsiteX53" fmla="*/ 5499832 w 5861642"/>
              <a:gd name="connsiteY53" fmla="*/ 6770108 h 7919265"/>
              <a:gd name="connsiteX54" fmla="*/ 5498316 w 5861642"/>
              <a:gd name="connsiteY54" fmla="*/ 6781200 h 7919265"/>
              <a:gd name="connsiteX55" fmla="*/ 5497062 w 5861642"/>
              <a:gd name="connsiteY55" fmla="*/ 6802542 h 7919265"/>
              <a:gd name="connsiteX56" fmla="*/ 5499947 w 5861642"/>
              <a:gd name="connsiteY56" fmla="*/ 6820932 h 7919265"/>
              <a:gd name="connsiteX57" fmla="*/ 5494409 w 5861642"/>
              <a:gd name="connsiteY57" fmla="*/ 6847760 h 7919265"/>
              <a:gd name="connsiteX58" fmla="*/ 5486503 w 5861642"/>
              <a:gd name="connsiteY58" fmla="*/ 6982763 h 7919265"/>
              <a:gd name="connsiteX59" fmla="*/ 5452061 w 5861642"/>
              <a:gd name="connsiteY59" fmla="*/ 7583356 h 7919265"/>
              <a:gd name="connsiteX60" fmla="*/ 5458843 w 5861642"/>
              <a:gd name="connsiteY60" fmla="*/ 7628844 h 7919265"/>
              <a:gd name="connsiteX61" fmla="*/ 5457259 w 5861642"/>
              <a:gd name="connsiteY61" fmla="*/ 7712341 h 7919265"/>
              <a:gd name="connsiteX62" fmla="*/ 5443236 w 5861642"/>
              <a:gd name="connsiteY62" fmla="*/ 7838503 h 7919265"/>
              <a:gd name="connsiteX63" fmla="*/ 5447010 w 5861642"/>
              <a:gd name="connsiteY63" fmla="*/ 7862553 h 7919265"/>
              <a:gd name="connsiteX64" fmla="*/ 5432854 w 5861642"/>
              <a:gd name="connsiteY64" fmla="*/ 7919237 h 7919265"/>
              <a:gd name="connsiteX65" fmla="*/ 397307 w 5861642"/>
              <a:gd name="connsiteY65" fmla="*/ 7606085 h 7919265"/>
              <a:gd name="connsiteX66" fmla="*/ 0 w 5861642"/>
              <a:gd name="connsiteY66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43566 w 5861642"/>
              <a:gd name="connsiteY45" fmla="*/ 4151837 h 7919265"/>
              <a:gd name="connsiteX46" fmla="*/ 5607588 w 5861642"/>
              <a:gd name="connsiteY46" fmla="*/ 4783566 h 7919265"/>
              <a:gd name="connsiteX47" fmla="*/ 5598814 w 5861642"/>
              <a:gd name="connsiteY47" fmla="*/ 5036288 h 7919265"/>
              <a:gd name="connsiteX48" fmla="*/ 5515806 w 5861642"/>
              <a:gd name="connsiteY48" fmla="*/ 6483795 h 7919265"/>
              <a:gd name="connsiteX49" fmla="*/ 5510305 w 5861642"/>
              <a:gd name="connsiteY49" fmla="*/ 6577332 h 7919265"/>
              <a:gd name="connsiteX50" fmla="*/ 5511780 w 5861642"/>
              <a:gd name="connsiteY50" fmla="*/ 6587223 h 7919265"/>
              <a:gd name="connsiteX51" fmla="*/ 5510197 w 5861642"/>
              <a:gd name="connsiteY51" fmla="*/ 6670719 h 7919265"/>
              <a:gd name="connsiteX52" fmla="*/ 5499832 w 5861642"/>
              <a:gd name="connsiteY52" fmla="*/ 6770108 h 7919265"/>
              <a:gd name="connsiteX53" fmla="*/ 5498316 w 5861642"/>
              <a:gd name="connsiteY53" fmla="*/ 6781200 h 7919265"/>
              <a:gd name="connsiteX54" fmla="*/ 5497062 w 5861642"/>
              <a:gd name="connsiteY54" fmla="*/ 6802542 h 7919265"/>
              <a:gd name="connsiteX55" fmla="*/ 5499947 w 5861642"/>
              <a:gd name="connsiteY55" fmla="*/ 6820932 h 7919265"/>
              <a:gd name="connsiteX56" fmla="*/ 5494409 w 5861642"/>
              <a:gd name="connsiteY56" fmla="*/ 6847760 h 7919265"/>
              <a:gd name="connsiteX57" fmla="*/ 5486503 w 5861642"/>
              <a:gd name="connsiteY57" fmla="*/ 6982763 h 7919265"/>
              <a:gd name="connsiteX58" fmla="*/ 5452061 w 5861642"/>
              <a:gd name="connsiteY58" fmla="*/ 7583356 h 7919265"/>
              <a:gd name="connsiteX59" fmla="*/ 5458843 w 5861642"/>
              <a:gd name="connsiteY59" fmla="*/ 7628844 h 7919265"/>
              <a:gd name="connsiteX60" fmla="*/ 5457259 w 5861642"/>
              <a:gd name="connsiteY60" fmla="*/ 7712341 h 7919265"/>
              <a:gd name="connsiteX61" fmla="*/ 5443236 w 5861642"/>
              <a:gd name="connsiteY61" fmla="*/ 7838503 h 7919265"/>
              <a:gd name="connsiteX62" fmla="*/ 5447010 w 5861642"/>
              <a:gd name="connsiteY62" fmla="*/ 7862553 h 7919265"/>
              <a:gd name="connsiteX63" fmla="*/ 5432854 w 5861642"/>
              <a:gd name="connsiteY63" fmla="*/ 7919237 h 7919265"/>
              <a:gd name="connsiteX64" fmla="*/ 397307 w 5861642"/>
              <a:gd name="connsiteY64" fmla="*/ 7606085 h 7919265"/>
              <a:gd name="connsiteX65" fmla="*/ 0 w 5861642"/>
              <a:gd name="connsiteY65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07588 w 5861642"/>
              <a:gd name="connsiteY45" fmla="*/ 4783566 h 7919265"/>
              <a:gd name="connsiteX46" fmla="*/ 5598814 w 5861642"/>
              <a:gd name="connsiteY46" fmla="*/ 5036288 h 7919265"/>
              <a:gd name="connsiteX47" fmla="*/ 5515806 w 5861642"/>
              <a:gd name="connsiteY47" fmla="*/ 6483795 h 7919265"/>
              <a:gd name="connsiteX48" fmla="*/ 5510305 w 5861642"/>
              <a:gd name="connsiteY48" fmla="*/ 6577332 h 7919265"/>
              <a:gd name="connsiteX49" fmla="*/ 5511780 w 5861642"/>
              <a:gd name="connsiteY49" fmla="*/ 6587223 h 7919265"/>
              <a:gd name="connsiteX50" fmla="*/ 5510197 w 5861642"/>
              <a:gd name="connsiteY50" fmla="*/ 6670719 h 7919265"/>
              <a:gd name="connsiteX51" fmla="*/ 5499832 w 5861642"/>
              <a:gd name="connsiteY51" fmla="*/ 6770108 h 7919265"/>
              <a:gd name="connsiteX52" fmla="*/ 5498316 w 5861642"/>
              <a:gd name="connsiteY52" fmla="*/ 6781200 h 7919265"/>
              <a:gd name="connsiteX53" fmla="*/ 5497062 w 5861642"/>
              <a:gd name="connsiteY53" fmla="*/ 6802542 h 7919265"/>
              <a:gd name="connsiteX54" fmla="*/ 5499947 w 5861642"/>
              <a:gd name="connsiteY54" fmla="*/ 6820932 h 7919265"/>
              <a:gd name="connsiteX55" fmla="*/ 5494409 w 5861642"/>
              <a:gd name="connsiteY55" fmla="*/ 6847760 h 7919265"/>
              <a:gd name="connsiteX56" fmla="*/ 5486503 w 5861642"/>
              <a:gd name="connsiteY56" fmla="*/ 6982763 h 7919265"/>
              <a:gd name="connsiteX57" fmla="*/ 5452061 w 5861642"/>
              <a:gd name="connsiteY57" fmla="*/ 7583356 h 7919265"/>
              <a:gd name="connsiteX58" fmla="*/ 5458843 w 5861642"/>
              <a:gd name="connsiteY58" fmla="*/ 7628844 h 7919265"/>
              <a:gd name="connsiteX59" fmla="*/ 5457259 w 5861642"/>
              <a:gd name="connsiteY59" fmla="*/ 7712341 h 7919265"/>
              <a:gd name="connsiteX60" fmla="*/ 5443236 w 5861642"/>
              <a:gd name="connsiteY60" fmla="*/ 7838503 h 7919265"/>
              <a:gd name="connsiteX61" fmla="*/ 5447010 w 5861642"/>
              <a:gd name="connsiteY61" fmla="*/ 7862553 h 7919265"/>
              <a:gd name="connsiteX62" fmla="*/ 5432854 w 5861642"/>
              <a:gd name="connsiteY62" fmla="*/ 7919237 h 7919265"/>
              <a:gd name="connsiteX63" fmla="*/ 397307 w 5861642"/>
              <a:gd name="connsiteY63" fmla="*/ 7606085 h 7919265"/>
              <a:gd name="connsiteX64" fmla="*/ 0 w 5861642"/>
              <a:gd name="connsiteY64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07588 w 5861642"/>
              <a:gd name="connsiteY44" fmla="*/ 4783566 h 7919265"/>
              <a:gd name="connsiteX45" fmla="*/ 5598814 w 5861642"/>
              <a:gd name="connsiteY45" fmla="*/ 5036288 h 7919265"/>
              <a:gd name="connsiteX46" fmla="*/ 5515806 w 5861642"/>
              <a:gd name="connsiteY46" fmla="*/ 6483795 h 7919265"/>
              <a:gd name="connsiteX47" fmla="*/ 5510305 w 5861642"/>
              <a:gd name="connsiteY47" fmla="*/ 6577332 h 7919265"/>
              <a:gd name="connsiteX48" fmla="*/ 5511780 w 5861642"/>
              <a:gd name="connsiteY48" fmla="*/ 6587223 h 7919265"/>
              <a:gd name="connsiteX49" fmla="*/ 5510197 w 5861642"/>
              <a:gd name="connsiteY49" fmla="*/ 6670719 h 7919265"/>
              <a:gd name="connsiteX50" fmla="*/ 5499832 w 5861642"/>
              <a:gd name="connsiteY50" fmla="*/ 6770108 h 7919265"/>
              <a:gd name="connsiteX51" fmla="*/ 5498316 w 5861642"/>
              <a:gd name="connsiteY51" fmla="*/ 6781200 h 7919265"/>
              <a:gd name="connsiteX52" fmla="*/ 5497062 w 5861642"/>
              <a:gd name="connsiteY52" fmla="*/ 6802542 h 7919265"/>
              <a:gd name="connsiteX53" fmla="*/ 5499947 w 5861642"/>
              <a:gd name="connsiteY53" fmla="*/ 6820932 h 7919265"/>
              <a:gd name="connsiteX54" fmla="*/ 5494409 w 5861642"/>
              <a:gd name="connsiteY54" fmla="*/ 6847760 h 7919265"/>
              <a:gd name="connsiteX55" fmla="*/ 5486503 w 5861642"/>
              <a:gd name="connsiteY55" fmla="*/ 6982763 h 7919265"/>
              <a:gd name="connsiteX56" fmla="*/ 5452061 w 5861642"/>
              <a:gd name="connsiteY56" fmla="*/ 7583356 h 7919265"/>
              <a:gd name="connsiteX57" fmla="*/ 5458843 w 5861642"/>
              <a:gd name="connsiteY57" fmla="*/ 7628844 h 7919265"/>
              <a:gd name="connsiteX58" fmla="*/ 5457259 w 5861642"/>
              <a:gd name="connsiteY58" fmla="*/ 7712341 h 7919265"/>
              <a:gd name="connsiteX59" fmla="*/ 5443236 w 5861642"/>
              <a:gd name="connsiteY59" fmla="*/ 7838503 h 7919265"/>
              <a:gd name="connsiteX60" fmla="*/ 5447010 w 5861642"/>
              <a:gd name="connsiteY60" fmla="*/ 7862553 h 7919265"/>
              <a:gd name="connsiteX61" fmla="*/ 5432854 w 5861642"/>
              <a:gd name="connsiteY61" fmla="*/ 7919237 h 7919265"/>
              <a:gd name="connsiteX62" fmla="*/ 397307 w 5861642"/>
              <a:gd name="connsiteY62" fmla="*/ 7606085 h 7919265"/>
              <a:gd name="connsiteX63" fmla="*/ 0 w 5861642"/>
              <a:gd name="connsiteY63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598814 w 5861642"/>
              <a:gd name="connsiteY44" fmla="*/ 5036288 h 7919265"/>
              <a:gd name="connsiteX45" fmla="*/ 5515806 w 5861642"/>
              <a:gd name="connsiteY45" fmla="*/ 6483795 h 7919265"/>
              <a:gd name="connsiteX46" fmla="*/ 5510305 w 5861642"/>
              <a:gd name="connsiteY46" fmla="*/ 6577332 h 7919265"/>
              <a:gd name="connsiteX47" fmla="*/ 5511780 w 5861642"/>
              <a:gd name="connsiteY47" fmla="*/ 6587223 h 7919265"/>
              <a:gd name="connsiteX48" fmla="*/ 5510197 w 5861642"/>
              <a:gd name="connsiteY48" fmla="*/ 6670719 h 7919265"/>
              <a:gd name="connsiteX49" fmla="*/ 5499832 w 5861642"/>
              <a:gd name="connsiteY49" fmla="*/ 6770108 h 7919265"/>
              <a:gd name="connsiteX50" fmla="*/ 5498316 w 5861642"/>
              <a:gd name="connsiteY50" fmla="*/ 6781200 h 7919265"/>
              <a:gd name="connsiteX51" fmla="*/ 5497062 w 5861642"/>
              <a:gd name="connsiteY51" fmla="*/ 6802542 h 7919265"/>
              <a:gd name="connsiteX52" fmla="*/ 5499947 w 5861642"/>
              <a:gd name="connsiteY52" fmla="*/ 6820932 h 7919265"/>
              <a:gd name="connsiteX53" fmla="*/ 5494409 w 5861642"/>
              <a:gd name="connsiteY53" fmla="*/ 6847760 h 7919265"/>
              <a:gd name="connsiteX54" fmla="*/ 5486503 w 5861642"/>
              <a:gd name="connsiteY54" fmla="*/ 6982763 h 7919265"/>
              <a:gd name="connsiteX55" fmla="*/ 5452061 w 5861642"/>
              <a:gd name="connsiteY55" fmla="*/ 7583356 h 7919265"/>
              <a:gd name="connsiteX56" fmla="*/ 5458843 w 5861642"/>
              <a:gd name="connsiteY56" fmla="*/ 7628844 h 7919265"/>
              <a:gd name="connsiteX57" fmla="*/ 5457259 w 5861642"/>
              <a:gd name="connsiteY57" fmla="*/ 7712341 h 7919265"/>
              <a:gd name="connsiteX58" fmla="*/ 5443236 w 5861642"/>
              <a:gd name="connsiteY58" fmla="*/ 7838503 h 7919265"/>
              <a:gd name="connsiteX59" fmla="*/ 5447010 w 5861642"/>
              <a:gd name="connsiteY59" fmla="*/ 7862553 h 7919265"/>
              <a:gd name="connsiteX60" fmla="*/ 5432854 w 5861642"/>
              <a:gd name="connsiteY60" fmla="*/ 7919237 h 7919265"/>
              <a:gd name="connsiteX61" fmla="*/ 397307 w 5861642"/>
              <a:gd name="connsiteY61" fmla="*/ 7606085 h 7919265"/>
              <a:gd name="connsiteX62" fmla="*/ 0 w 5861642"/>
              <a:gd name="connsiteY62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515806 w 5861642"/>
              <a:gd name="connsiteY44" fmla="*/ 6483795 h 7919265"/>
              <a:gd name="connsiteX45" fmla="*/ 5510305 w 5861642"/>
              <a:gd name="connsiteY45" fmla="*/ 6577332 h 7919265"/>
              <a:gd name="connsiteX46" fmla="*/ 5511780 w 5861642"/>
              <a:gd name="connsiteY46" fmla="*/ 6587223 h 7919265"/>
              <a:gd name="connsiteX47" fmla="*/ 5510197 w 5861642"/>
              <a:gd name="connsiteY47" fmla="*/ 6670719 h 7919265"/>
              <a:gd name="connsiteX48" fmla="*/ 5499832 w 5861642"/>
              <a:gd name="connsiteY48" fmla="*/ 6770108 h 7919265"/>
              <a:gd name="connsiteX49" fmla="*/ 5498316 w 5861642"/>
              <a:gd name="connsiteY49" fmla="*/ 6781200 h 7919265"/>
              <a:gd name="connsiteX50" fmla="*/ 5497062 w 5861642"/>
              <a:gd name="connsiteY50" fmla="*/ 6802542 h 7919265"/>
              <a:gd name="connsiteX51" fmla="*/ 5499947 w 5861642"/>
              <a:gd name="connsiteY51" fmla="*/ 6820932 h 7919265"/>
              <a:gd name="connsiteX52" fmla="*/ 5494409 w 5861642"/>
              <a:gd name="connsiteY52" fmla="*/ 6847760 h 7919265"/>
              <a:gd name="connsiteX53" fmla="*/ 5486503 w 5861642"/>
              <a:gd name="connsiteY53" fmla="*/ 6982763 h 7919265"/>
              <a:gd name="connsiteX54" fmla="*/ 5452061 w 5861642"/>
              <a:gd name="connsiteY54" fmla="*/ 7583356 h 7919265"/>
              <a:gd name="connsiteX55" fmla="*/ 5458843 w 5861642"/>
              <a:gd name="connsiteY55" fmla="*/ 7628844 h 7919265"/>
              <a:gd name="connsiteX56" fmla="*/ 5457259 w 5861642"/>
              <a:gd name="connsiteY56" fmla="*/ 7712341 h 7919265"/>
              <a:gd name="connsiteX57" fmla="*/ 5443236 w 5861642"/>
              <a:gd name="connsiteY57" fmla="*/ 7838503 h 7919265"/>
              <a:gd name="connsiteX58" fmla="*/ 5447010 w 5861642"/>
              <a:gd name="connsiteY58" fmla="*/ 7862553 h 7919265"/>
              <a:gd name="connsiteX59" fmla="*/ 5432854 w 5861642"/>
              <a:gd name="connsiteY59" fmla="*/ 7919237 h 7919265"/>
              <a:gd name="connsiteX60" fmla="*/ 397307 w 5861642"/>
              <a:gd name="connsiteY60" fmla="*/ 7606085 h 7919265"/>
              <a:gd name="connsiteX61" fmla="*/ 0 w 5861642"/>
              <a:gd name="connsiteY61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88292 w 5861642"/>
              <a:gd name="connsiteY40" fmla="*/ 3569167 h 7919265"/>
              <a:gd name="connsiteX41" fmla="*/ 5679997 w 5861642"/>
              <a:gd name="connsiteY41" fmla="*/ 3665756 h 7919265"/>
              <a:gd name="connsiteX42" fmla="*/ 5670612 w 5861642"/>
              <a:gd name="connsiteY42" fmla="*/ 3727201 h 7919265"/>
              <a:gd name="connsiteX43" fmla="*/ 5515806 w 5861642"/>
              <a:gd name="connsiteY43" fmla="*/ 6483795 h 7919265"/>
              <a:gd name="connsiteX44" fmla="*/ 5510305 w 5861642"/>
              <a:gd name="connsiteY44" fmla="*/ 6577332 h 7919265"/>
              <a:gd name="connsiteX45" fmla="*/ 5511780 w 5861642"/>
              <a:gd name="connsiteY45" fmla="*/ 6587223 h 7919265"/>
              <a:gd name="connsiteX46" fmla="*/ 5510197 w 5861642"/>
              <a:gd name="connsiteY46" fmla="*/ 6670719 h 7919265"/>
              <a:gd name="connsiteX47" fmla="*/ 5499832 w 5861642"/>
              <a:gd name="connsiteY47" fmla="*/ 6770108 h 7919265"/>
              <a:gd name="connsiteX48" fmla="*/ 5498316 w 5861642"/>
              <a:gd name="connsiteY48" fmla="*/ 6781200 h 7919265"/>
              <a:gd name="connsiteX49" fmla="*/ 5497062 w 5861642"/>
              <a:gd name="connsiteY49" fmla="*/ 6802542 h 7919265"/>
              <a:gd name="connsiteX50" fmla="*/ 5499947 w 5861642"/>
              <a:gd name="connsiteY50" fmla="*/ 6820932 h 7919265"/>
              <a:gd name="connsiteX51" fmla="*/ 5494409 w 5861642"/>
              <a:gd name="connsiteY51" fmla="*/ 6847760 h 7919265"/>
              <a:gd name="connsiteX52" fmla="*/ 5486503 w 5861642"/>
              <a:gd name="connsiteY52" fmla="*/ 6982763 h 7919265"/>
              <a:gd name="connsiteX53" fmla="*/ 5452061 w 5861642"/>
              <a:gd name="connsiteY53" fmla="*/ 7583356 h 7919265"/>
              <a:gd name="connsiteX54" fmla="*/ 5458843 w 5861642"/>
              <a:gd name="connsiteY54" fmla="*/ 7628844 h 7919265"/>
              <a:gd name="connsiteX55" fmla="*/ 5457259 w 5861642"/>
              <a:gd name="connsiteY55" fmla="*/ 7712341 h 7919265"/>
              <a:gd name="connsiteX56" fmla="*/ 5443236 w 5861642"/>
              <a:gd name="connsiteY56" fmla="*/ 7838503 h 7919265"/>
              <a:gd name="connsiteX57" fmla="*/ 5447010 w 5861642"/>
              <a:gd name="connsiteY57" fmla="*/ 7862553 h 7919265"/>
              <a:gd name="connsiteX58" fmla="*/ 5432854 w 5861642"/>
              <a:gd name="connsiteY58" fmla="*/ 7919237 h 7919265"/>
              <a:gd name="connsiteX59" fmla="*/ 397307 w 5861642"/>
              <a:gd name="connsiteY59" fmla="*/ 7606085 h 7919265"/>
              <a:gd name="connsiteX60" fmla="*/ 0 w 5861642"/>
              <a:gd name="connsiteY60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79997 w 5861642"/>
              <a:gd name="connsiteY40" fmla="*/ 3665756 h 7919265"/>
              <a:gd name="connsiteX41" fmla="*/ 5670612 w 5861642"/>
              <a:gd name="connsiteY41" fmla="*/ 3727201 h 7919265"/>
              <a:gd name="connsiteX42" fmla="*/ 5515806 w 5861642"/>
              <a:gd name="connsiteY42" fmla="*/ 6483795 h 7919265"/>
              <a:gd name="connsiteX43" fmla="*/ 5510305 w 5861642"/>
              <a:gd name="connsiteY43" fmla="*/ 6577332 h 7919265"/>
              <a:gd name="connsiteX44" fmla="*/ 5511780 w 5861642"/>
              <a:gd name="connsiteY44" fmla="*/ 6587223 h 7919265"/>
              <a:gd name="connsiteX45" fmla="*/ 5510197 w 5861642"/>
              <a:gd name="connsiteY45" fmla="*/ 6670719 h 7919265"/>
              <a:gd name="connsiteX46" fmla="*/ 5499832 w 5861642"/>
              <a:gd name="connsiteY46" fmla="*/ 6770108 h 7919265"/>
              <a:gd name="connsiteX47" fmla="*/ 5498316 w 5861642"/>
              <a:gd name="connsiteY47" fmla="*/ 6781200 h 7919265"/>
              <a:gd name="connsiteX48" fmla="*/ 5497062 w 5861642"/>
              <a:gd name="connsiteY48" fmla="*/ 6802542 h 7919265"/>
              <a:gd name="connsiteX49" fmla="*/ 5499947 w 5861642"/>
              <a:gd name="connsiteY49" fmla="*/ 6820932 h 7919265"/>
              <a:gd name="connsiteX50" fmla="*/ 5494409 w 5861642"/>
              <a:gd name="connsiteY50" fmla="*/ 6847760 h 7919265"/>
              <a:gd name="connsiteX51" fmla="*/ 5486503 w 5861642"/>
              <a:gd name="connsiteY51" fmla="*/ 6982763 h 7919265"/>
              <a:gd name="connsiteX52" fmla="*/ 5452061 w 5861642"/>
              <a:gd name="connsiteY52" fmla="*/ 7583356 h 7919265"/>
              <a:gd name="connsiteX53" fmla="*/ 5458843 w 5861642"/>
              <a:gd name="connsiteY53" fmla="*/ 7628844 h 7919265"/>
              <a:gd name="connsiteX54" fmla="*/ 5457259 w 5861642"/>
              <a:gd name="connsiteY54" fmla="*/ 7712341 h 7919265"/>
              <a:gd name="connsiteX55" fmla="*/ 5443236 w 5861642"/>
              <a:gd name="connsiteY55" fmla="*/ 7838503 h 7919265"/>
              <a:gd name="connsiteX56" fmla="*/ 5447010 w 5861642"/>
              <a:gd name="connsiteY56" fmla="*/ 7862553 h 7919265"/>
              <a:gd name="connsiteX57" fmla="*/ 5432854 w 5861642"/>
              <a:gd name="connsiteY57" fmla="*/ 7919237 h 7919265"/>
              <a:gd name="connsiteX58" fmla="*/ 397307 w 5861642"/>
              <a:gd name="connsiteY58" fmla="*/ 7606085 h 7919265"/>
              <a:gd name="connsiteX59" fmla="*/ 0 w 5861642"/>
              <a:gd name="connsiteY59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70612 w 5861642"/>
              <a:gd name="connsiteY40" fmla="*/ 3727201 h 7919265"/>
              <a:gd name="connsiteX41" fmla="*/ 5515806 w 5861642"/>
              <a:gd name="connsiteY41" fmla="*/ 6483795 h 7919265"/>
              <a:gd name="connsiteX42" fmla="*/ 5510305 w 5861642"/>
              <a:gd name="connsiteY42" fmla="*/ 6577332 h 7919265"/>
              <a:gd name="connsiteX43" fmla="*/ 5511780 w 5861642"/>
              <a:gd name="connsiteY43" fmla="*/ 6587223 h 7919265"/>
              <a:gd name="connsiteX44" fmla="*/ 5510197 w 5861642"/>
              <a:gd name="connsiteY44" fmla="*/ 6670719 h 7919265"/>
              <a:gd name="connsiteX45" fmla="*/ 5499832 w 5861642"/>
              <a:gd name="connsiteY45" fmla="*/ 6770108 h 7919265"/>
              <a:gd name="connsiteX46" fmla="*/ 5498316 w 5861642"/>
              <a:gd name="connsiteY46" fmla="*/ 6781200 h 7919265"/>
              <a:gd name="connsiteX47" fmla="*/ 5497062 w 5861642"/>
              <a:gd name="connsiteY47" fmla="*/ 6802542 h 7919265"/>
              <a:gd name="connsiteX48" fmla="*/ 5499947 w 5861642"/>
              <a:gd name="connsiteY48" fmla="*/ 6820932 h 7919265"/>
              <a:gd name="connsiteX49" fmla="*/ 5494409 w 5861642"/>
              <a:gd name="connsiteY49" fmla="*/ 6847760 h 7919265"/>
              <a:gd name="connsiteX50" fmla="*/ 5486503 w 5861642"/>
              <a:gd name="connsiteY50" fmla="*/ 6982763 h 7919265"/>
              <a:gd name="connsiteX51" fmla="*/ 5452061 w 5861642"/>
              <a:gd name="connsiteY51" fmla="*/ 7583356 h 7919265"/>
              <a:gd name="connsiteX52" fmla="*/ 5458843 w 5861642"/>
              <a:gd name="connsiteY52" fmla="*/ 7628844 h 7919265"/>
              <a:gd name="connsiteX53" fmla="*/ 5457259 w 5861642"/>
              <a:gd name="connsiteY53" fmla="*/ 7712341 h 7919265"/>
              <a:gd name="connsiteX54" fmla="*/ 5443236 w 5861642"/>
              <a:gd name="connsiteY54" fmla="*/ 7838503 h 7919265"/>
              <a:gd name="connsiteX55" fmla="*/ 5447010 w 5861642"/>
              <a:gd name="connsiteY55" fmla="*/ 7862553 h 7919265"/>
              <a:gd name="connsiteX56" fmla="*/ 5432854 w 5861642"/>
              <a:gd name="connsiteY56" fmla="*/ 7919237 h 7919265"/>
              <a:gd name="connsiteX57" fmla="*/ 397307 w 5861642"/>
              <a:gd name="connsiteY57" fmla="*/ 7606085 h 7919265"/>
              <a:gd name="connsiteX58" fmla="*/ 0 w 5861642"/>
              <a:gd name="connsiteY58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515806 w 5861642"/>
              <a:gd name="connsiteY40" fmla="*/ 6483795 h 7919265"/>
              <a:gd name="connsiteX41" fmla="*/ 5510305 w 5861642"/>
              <a:gd name="connsiteY41" fmla="*/ 6577332 h 7919265"/>
              <a:gd name="connsiteX42" fmla="*/ 5511780 w 5861642"/>
              <a:gd name="connsiteY42" fmla="*/ 6587223 h 7919265"/>
              <a:gd name="connsiteX43" fmla="*/ 5510197 w 5861642"/>
              <a:gd name="connsiteY43" fmla="*/ 6670719 h 7919265"/>
              <a:gd name="connsiteX44" fmla="*/ 5499832 w 5861642"/>
              <a:gd name="connsiteY44" fmla="*/ 6770108 h 7919265"/>
              <a:gd name="connsiteX45" fmla="*/ 5498316 w 5861642"/>
              <a:gd name="connsiteY45" fmla="*/ 6781200 h 7919265"/>
              <a:gd name="connsiteX46" fmla="*/ 5497062 w 5861642"/>
              <a:gd name="connsiteY46" fmla="*/ 6802542 h 7919265"/>
              <a:gd name="connsiteX47" fmla="*/ 5499947 w 5861642"/>
              <a:gd name="connsiteY47" fmla="*/ 6820932 h 7919265"/>
              <a:gd name="connsiteX48" fmla="*/ 5494409 w 5861642"/>
              <a:gd name="connsiteY48" fmla="*/ 6847760 h 7919265"/>
              <a:gd name="connsiteX49" fmla="*/ 5486503 w 5861642"/>
              <a:gd name="connsiteY49" fmla="*/ 6982763 h 7919265"/>
              <a:gd name="connsiteX50" fmla="*/ 5452061 w 5861642"/>
              <a:gd name="connsiteY50" fmla="*/ 7583356 h 7919265"/>
              <a:gd name="connsiteX51" fmla="*/ 5458843 w 5861642"/>
              <a:gd name="connsiteY51" fmla="*/ 7628844 h 7919265"/>
              <a:gd name="connsiteX52" fmla="*/ 5457259 w 5861642"/>
              <a:gd name="connsiteY52" fmla="*/ 7712341 h 7919265"/>
              <a:gd name="connsiteX53" fmla="*/ 5443236 w 5861642"/>
              <a:gd name="connsiteY53" fmla="*/ 7838503 h 7919265"/>
              <a:gd name="connsiteX54" fmla="*/ 5447010 w 5861642"/>
              <a:gd name="connsiteY54" fmla="*/ 7862553 h 7919265"/>
              <a:gd name="connsiteX55" fmla="*/ 5432854 w 5861642"/>
              <a:gd name="connsiteY55" fmla="*/ 7919237 h 7919265"/>
              <a:gd name="connsiteX56" fmla="*/ 397307 w 5861642"/>
              <a:gd name="connsiteY56" fmla="*/ 7606085 h 7919265"/>
              <a:gd name="connsiteX57" fmla="*/ 0 w 5861642"/>
              <a:gd name="connsiteY57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515806 w 5861642"/>
              <a:gd name="connsiteY39" fmla="*/ 6483795 h 7919265"/>
              <a:gd name="connsiteX40" fmla="*/ 5510305 w 5861642"/>
              <a:gd name="connsiteY40" fmla="*/ 6577332 h 7919265"/>
              <a:gd name="connsiteX41" fmla="*/ 5511780 w 5861642"/>
              <a:gd name="connsiteY41" fmla="*/ 6587223 h 7919265"/>
              <a:gd name="connsiteX42" fmla="*/ 5510197 w 5861642"/>
              <a:gd name="connsiteY42" fmla="*/ 6670719 h 7919265"/>
              <a:gd name="connsiteX43" fmla="*/ 5499832 w 5861642"/>
              <a:gd name="connsiteY43" fmla="*/ 6770108 h 7919265"/>
              <a:gd name="connsiteX44" fmla="*/ 5498316 w 5861642"/>
              <a:gd name="connsiteY44" fmla="*/ 6781200 h 7919265"/>
              <a:gd name="connsiteX45" fmla="*/ 5497062 w 5861642"/>
              <a:gd name="connsiteY45" fmla="*/ 6802542 h 7919265"/>
              <a:gd name="connsiteX46" fmla="*/ 5499947 w 5861642"/>
              <a:gd name="connsiteY46" fmla="*/ 6820932 h 7919265"/>
              <a:gd name="connsiteX47" fmla="*/ 5494409 w 5861642"/>
              <a:gd name="connsiteY47" fmla="*/ 6847760 h 7919265"/>
              <a:gd name="connsiteX48" fmla="*/ 5486503 w 5861642"/>
              <a:gd name="connsiteY48" fmla="*/ 6982763 h 7919265"/>
              <a:gd name="connsiteX49" fmla="*/ 5452061 w 5861642"/>
              <a:gd name="connsiteY49" fmla="*/ 7583356 h 7919265"/>
              <a:gd name="connsiteX50" fmla="*/ 5458843 w 5861642"/>
              <a:gd name="connsiteY50" fmla="*/ 7628844 h 7919265"/>
              <a:gd name="connsiteX51" fmla="*/ 5457259 w 5861642"/>
              <a:gd name="connsiteY51" fmla="*/ 7712341 h 7919265"/>
              <a:gd name="connsiteX52" fmla="*/ 5443236 w 5861642"/>
              <a:gd name="connsiteY52" fmla="*/ 7838503 h 7919265"/>
              <a:gd name="connsiteX53" fmla="*/ 5447010 w 5861642"/>
              <a:gd name="connsiteY53" fmla="*/ 7862553 h 7919265"/>
              <a:gd name="connsiteX54" fmla="*/ 5432854 w 5861642"/>
              <a:gd name="connsiteY54" fmla="*/ 7919237 h 7919265"/>
              <a:gd name="connsiteX55" fmla="*/ 397307 w 5861642"/>
              <a:gd name="connsiteY55" fmla="*/ 7606085 h 7919265"/>
              <a:gd name="connsiteX56" fmla="*/ 0 w 5861642"/>
              <a:gd name="connsiteY56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515806 w 5861642"/>
              <a:gd name="connsiteY38" fmla="*/ 6483795 h 7919265"/>
              <a:gd name="connsiteX39" fmla="*/ 5510305 w 5861642"/>
              <a:gd name="connsiteY39" fmla="*/ 6577332 h 7919265"/>
              <a:gd name="connsiteX40" fmla="*/ 5511780 w 5861642"/>
              <a:gd name="connsiteY40" fmla="*/ 6587223 h 7919265"/>
              <a:gd name="connsiteX41" fmla="*/ 5510197 w 5861642"/>
              <a:gd name="connsiteY41" fmla="*/ 6670719 h 7919265"/>
              <a:gd name="connsiteX42" fmla="*/ 5499832 w 5861642"/>
              <a:gd name="connsiteY42" fmla="*/ 6770108 h 7919265"/>
              <a:gd name="connsiteX43" fmla="*/ 5498316 w 5861642"/>
              <a:gd name="connsiteY43" fmla="*/ 6781200 h 7919265"/>
              <a:gd name="connsiteX44" fmla="*/ 5497062 w 5861642"/>
              <a:gd name="connsiteY44" fmla="*/ 6802542 h 7919265"/>
              <a:gd name="connsiteX45" fmla="*/ 5499947 w 5861642"/>
              <a:gd name="connsiteY45" fmla="*/ 6820932 h 7919265"/>
              <a:gd name="connsiteX46" fmla="*/ 5494409 w 5861642"/>
              <a:gd name="connsiteY46" fmla="*/ 6847760 h 7919265"/>
              <a:gd name="connsiteX47" fmla="*/ 5486503 w 5861642"/>
              <a:gd name="connsiteY47" fmla="*/ 6982763 h 7919265"/>
              <a:gd name="connsiteX48" fmla="*/ 5452061 w 5861642"/>
              <a:gd name="connsiteY48" fmla="*/ 7583356 h 7919265"/>
              <a:gd name="connsiteX49" fmla="*/ 5458843 w 5861642"/>
              <a:gd name="connsiteY49" fmla="*/ 7628844 h 7919265"/>
              <a:gd name="connsiteX50" fmla="*/ 5457259 w 5861642"/>
              <a:gd name="connsiteY50" fmla="*/ 7712341 h 7919265"/>
              <a:gd name="connsiteX51" fmla="*/ 5443236 w 5861642"/>
              <a:gd name="connsiteY51" fmla="*/ 7838503 h 7919265"/>
              <a:gd name="connsiteX52" fmla="*/ 5447010 w 5861642"/>
              <a:gd name="connsiteY52" fmla="*/ 7862553 h 7919265"/>
              <a:gd name="connsiteX53" fmla="*/ 5432854 w 5861642"/>
              <a:gd name="connsiteY53" fmla="*/ 7919237 h 7919265"/>
              <a:gd name="connsiteX54" fmla="*/ 397307 w 5861642"/>
              <a:gd name="connsiteY54" fmla="*/ 7606085 h 7919265"/>
              <a:gd name="connsiteX55" fmla="*/ 0 w 5861642"/>
              <a:gd name="connsiteY55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04157 w 5861642"/>
              <a:gd name="connsiteY36" fmla="*/ 3191664 h 7919265"/>
              <a:gd name="connsiteX37" fmla="*/ 5515806 w 5861642"/>
              <a:gd name="connsiteY37" fmla="*/ 6483795 h 7919265"/>
              <a:gd name="connsiteX38" fmla="*/ 5510305 w 5861642"/>
              <a:gd name="connsiteY38" fmla="*/ 6577332 h 7919265"/>
              <a:gd name="connsiteX39" fmla="*/ 5511780 w 5861642"/>
              <a:gd name="connsiteY39" fmla="*/ 6587223 h 7919265"/>
              <a:gd name="connsiteX40" fmla="*/ 5510197 w 5861642"/>
              <a:gd name="connsiteY40" fmla="*/ 6670719 h 7919265"/>
              <a:gd name="connsiteX41" fmla="*/ 5499832 w 5861642"/>
              <a:gd name="connsiteY41" fmla="*/ 6770108 h 7919265"/>
              <a:gd name="connsiteX42" fmla="*/ 5498316 w 5861642"/>
              <a:gd name="connsiteY42" fmla="*/ 6781200 h 7919265"/>
              <a:gd name="connsiteX43" fmla="*/ 5497062 w 5861642"/>
              <a:gd name="connsiteY43" fmla="*/ 6802542 h 7919265"/>
              <a:gd name="connsiteX44" fmla="*/ 5499947 w 5861642"/>
              <a:gd name="connsiteY44" fmla="*/ 6820932 h 7919265"/>
              <a:gd name="connsiteX45" fmla="*/ 5494409 w 5861642"/>
              <a:gd name="connsiteY45" fmla="*/ 6847760 h 7919265"/>
              <a:gd name="connsiteX46" fmla="*/ 5486503 w 5861642"/>
              <a:gd name="connsiteY46" fmla="*/ 6982763 h 7919265"/>
              <a:gd name="connsiteX47" fmla="*/ 5452061 w 5861642"/>
              <a:gd name="connsiteY47" fmla="*/ 7583356 h 7919265"/>
              <a:gd name="connsiteX48" fmla="*/ 5458843 w 5861642"/>
              <a:gd name="connsiteY48" fmla="*/ 7628844 h 7919265"/>
              <a:gd name="connsiteX49" fmla="*/ 5457259 w 5861642"/>
              <a:gd name="connsiteY49" fmla="*/ 7712341 h 7919265"/>
              <a:gd name="connsiteX50" fmla="*/ 5443236 w 5861642"/>
              <a:gd name="connsiteY50" fmla="*/ 7838503 h 7919265"/>
              <a:gd name="connsiteX51" fmla="*/ 5447010 w 5861642"/>
              <a:gd name="connsiteY51" fmla="*/ 7862553 h 7919265"/>
              <a:gd name="connsiteX52" fmla="*/ 5432854 w 5861642"/>
              <a:gd name="connsiteY52" fmla="*/ 7919237 h 7919265"/>
              <a:gd name="connsiteX53" fmla="*/ 397307 w 5861642"/>
              <a:gd name="connsiteY53" fmla="*/ 7606085 h 7919265"/>
              <a:gd name="connsiteX54" fmla="*/ 0 w 5861642"/>
              <a:gd name="connsiteY54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515806 w 5861642"/>
              <a:gd name="connsiteY36" fmla="*/ 6483795 h 7919265"/>
              <a:gd name="connsiteX37" fmla="*/ 5510305 w 5861642"/>
              <a:gd name="connsiteY37" fmla="*/ 6577332 h 7919265"/>
              <a:gd name="connsiteX38" fmla="*/ 5511780 w 5861642"/>
              <a:gd name="connsiteY38" fmla="*/ 6587223 h 7919265"/>
              <a:gd name="connsiteX39" fmla="*/ 5510197 w 5861642"/>
              <a:gd name="connsiteY39" fmla="*/ 6670719 h 7919265"/>
              <a:gd name="connsiteX40" fmla="*/ 5499832 w 5861642"/>
              <a:gd name="connsiteY40" fmla="*/ 6770108 h 7919265"/>
              <a:gd name="connsiteX41" fmla="*/ 5498316 w 5861642"/>
              <a:gd name="connsiteY41" fmla="*/ 6781200 h 7919265"/>
              <a:gd name="connsiteX42" fmla="*/ 5497062 w 5861642"/>
              <a:gd name="connsiteY42" fmla="*/ 6802542 h 7919265"/>
              <a:gd name="connsiteX43" fmla="*/ 5499947 w 5861642"/>
              <a:gd name="connsiteY43" fmla="*/ 6820932 h 7919265"/>
              <a:gd name="connsiteX44" fmla="*/ 5494409 w 5861642"/>
              <a:gd name="connsiteY44" fmla="*/ 6847760 h 7919265"/>
              <a:gd name="connsiteX45" fmla="*/ 5486503 w 5861642"/>
              <a:gd name="connsiteY45" fmla="*/ 6982763 h 7919265"/>
              <a:gd name="connsiteX46" fmla="*/ 5452061 w 5861642"/>
              <a:gd name="connsiteY46" fmla="*/ 7583356 h 7919265"/>
              <a:gd name="connsiteX47" fmla="*/ 5458843 w 5861642"/>
              <a:gd name="connsiteY47" fmla="*/ 7628844 h 7919265"/>
              <a:gd name="connsiteX48" fmla="*/ 5457259 w 5861642"/>
              <a:gd name="connsiteY48" fmla="*/ 7712341 h 7919265"/>
              <a:gd name="connsiteX49" fmla="*/ 5443236 w 5861642"/>
              <a:gd name="connsiteY49" fmla="*/ 7838503 h 7919265"/>
              <a:gd name="connsiteX50" fmla="*/ 5447010 w 5861642"/>
              <a:gd name="connsiteY50" fmla="*/ 7862553 h 7919265"/>
              <a:gd name="connsiteX51" fmla="*/ 5432854 w 5861642"/>
              <a:gd name="connsiteY51" fmla="*/ 7919237 h 7919265"/>
              <a:gd name="connsiteX52" fmla="*/ 397307 w 5861642"/>
              <a:gd name="connsiteY52" fmla="*/ 7606085 h 7919265"/>
              <a:gd name="connsiteX53" fmla="*/ 0 w 5861642"/>
              <a:gd name="connsiteY53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510305 w 5861642"/>
              <a:gd name="connsiteY36" fmla="*/ 6577332 h 7919265"/>
              <a:gd name="connsiteX37" fmla="*/ 5511780 w 5861642"/>
              <a:gd name="connsiteY37" fmla="*/ 6587223 h 7919265"/>
              <a:gd name="connsiteX38" fmla="*/ 5510197 w 5861642"/>
              <a:gd name="connsiteY38" fmla="*/ 6670719 h 7919265"/>
              <a:gd name="connsiteX39" fmla="*/ 5499832 w 5861642"/>
              <a:gd name="connsiteY39" fmla="*/ 6770108 h 7919265"/>
              <a:gd name="connsiteX40" fmla="*/ 5498316 w 5861642"/>
              <a:gd name="connsiteY40" fmla="*/ 6781200 h 7919265"/>
              <a:gd name="connsiteX41" fmla="*/ 5497062 w 5861642"/>
              <a:gd name="connsiteY41" fmla="*/ 6802542 h 7919265"/>
              <a:gd name="connsiteX42" fmla="*/ 5499947 w 5861642"/>
              <a:gd name="connsiteY42" fmla="*/ 6820932 h 7919265"/>
              <a:gd name="connsiteX43" fmla="*/ 5494409 w 5861642"/>
              <a:gd name="connsiteY43" fmla="*/ 6847760 h 7919265"/>
              <a:gd name="connsiteX44" fmla="*/ 5486503 w 5861642"/>
              <a:gd name="connsiteY44" fmla="*/ 6982763 h 7919265"/>
              <a:gd name="connsiteX45" fmla="*/ 5452061 w 5861642"/>
              <a:gd name="connsiteY45" fmla="*/ 7583356 h 7919265"/>
              <a:gd name="connsiteX46" fmla="*/ 5458843 w 5861642"/>
              <a:gd name="connsiteY46" fmla="*/ 7628844 h 7919265"/>
              <a:gd name="connsiteX47" fmla="*/ 5457259 w 5861642"/>
              <a:gd name="connsiteY47" fmla="*/ 7712341 h 7919265"/>
              <a:gd name="connsiteX48" fmla="*/ 5443236 w 5861642"/>
              <a:gd name="connsiteY48" fmla="*/ 7838503 h 7919265"/>
              <a:gd name="connsiteX49" fmla="*/ 5447010 w 5861642"/>
              <a:gd name="connsiteY49" fmla="*/ 7862553 h 7919265"/>
              <a:gd name="connsiteX50" fmla="*/ 5432854 w 5861642"/>
              <a:gd name="connsiteY50" fmla="*/ 7919237 h 7919265"/>
              <a:gd name="connsiteX51" fmla="*/ 397307 w 5861642"/>
              <a:gd name="connsiteY51" fmla="*/ 7606085 h 7919265"/>
              <a:gd name="connsiteX52" fmla="*/ 0 w 5861642"/>
              <a:gd name="connsiteY52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510305 w 5861642"/>
              <a:gd name="connsiteY36" fmla="*/ 6577332 h 7919265"/>
              <a:gd name="connsiteX37" fmla="*/ 5510197 w 5861642"/>
              <a:gd name="connsiteY37" fmla="*/ 6670719 h 7919265"/>
              <a:gd name="connsiteX38" fmla="*/ 5499832 w 5861642"/>
              <a:gd name="connsiteY38" fmla="*/ 6770108 h 7919265"/>
              <a:gd name="connsiteX39" fmla="*/ 5498316 w 5861642"/>
              <a:gd name="connsiteY39" fmla="*/ 6781200 h 7919265"/>
              <a:gd name="connsiteX40" fmla="*/ 5497062 w 5861642"/>
              <a:gd name="connsiteY40" fmla="*/ 6802542 h 7919265"/>
              <a:gd name="connsiteX41" fmla="*/ 5499947 w 5861642"/>
              <a:gd name="connsiteY41" fmla="*/ 6820932 h 7919265"/>
              <a:gd name="connsiteX42" fmla="*/ 5494409 w 5861642"/>
              <a:gd name="connsiteY42" fmla="*/ 6847760 h 7919265"/>
              <a:gd name="connsiteX43" fmla="*/ 5486503 w 5861642"/>
              <a:gd name="connsiteY43" fmla="*/ 6982763 h 7919265"/>
              <a:gd name="connsiteX44" fmla="*/ 5452061 w 5861642"/>
              <a:gd name="connsiteY44" fmla="*/ 7583356 h 7919265"/>
              <a:gd name="connsiteX45" fmla="*/ 5458843 w 5861642"/>
              <a:gd name="connsiteY45" fmla="*/ 7628844 h 7919265"/>
              <a:gd name="connsiteX46" fmla="*/ 5457259 w 5861642"/>
              <a:gd name="connsiteY46" fmla="*/ 7712341 h 7919265"/>
              <a:gd name="connsiteX47" fmla="*/ 5443236 w 5861642"/>
              <a:gd name="connsiteY47" fmla="*/ 7838503 h 7919265"/>
              <a:gd name="connsiteX48" fmla="*/ 5447010 w 5861642"/>
              <a:gd name="connsiteY48" fmla="*/ 7862553 h 7919265"/>
              <a:gd name="connsiteX49" fmla="*/ 5432854 w 5861642"/>
              <a:gd name="connsiteY49" fmla="*/ 7919237 h 7919265"/>
              <a:gd name="connsiteX50" fmla="*/ 397307 w 5861642"/>
              <a:gd name="connsiteY50" fmla="*/ 7606085 h 7919265"/>
              <a:gd name="connsiteX51" fmla="*/ 0 w 5861642"/>
              <a:gd name="connsiteY51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510197 w 5861642"/>
              <a:gd name="connsiteY36" fmla="*/ 6670719 h 7919265"/>
              <a:gd name="connsiteX37" fmla="*/ 5499832 w 5861642"/>
              <a:gd name="connsiteY37" fmla="*/ 6770108 h 7919265"/>
              <a:gd name="connsiteX38" fmla="*/ 5498316 w 5861642"/>
              <a:gd name="connsiteY38" fmla="*/ 6781200 h 7919265"/>
              <a:gd name="connsiteX39" fmla="*/ 5497062 w 5861642"/>
              <a:gd name="connsiteY39" fmla="*/ 6802542 h 7919265"/>
              <a:gd name="connsiteX40" fmla="*/ 5499947 w 5861642"/>
              <a:gd name="connsiteY40" fmla="*/ 6820932 h 7919265"/>
              <a:gd name="connsiteX41" fmla="*/ 5494409 w 5861642"/>
              <a:gd name="connsiteY41" fmla="*/ 6847760 h 7919265"/>
              <a:gd name="connsiteX42" fmla="*/ 5486503 w 5861642"/>
              <a:gd name="connsiteY42" fmla="*/ 6982763 h 7919265"/>
              <a:gd name="connsiteX43" fmla="*/ 5452061 w 5861642"/>
              <a:gd name="connsiteY43" fmla="*/ 7583356 h 7919265"/>
              <a:gd name="connsiteX44" fmla="*/ 5458843 w 5861642"/>
              <a:gd name="connsiteY44" fmla="*/ 7628844 h 7919265"/>
              <a:gd name="connsiteX45" fmla="*/ 5457259 w 5861642"/>
              <a:gd name="connsiteY45" fmla="*/ 7712341 h 7919265"/>
              <a:gd name="connsiteX46" fmla="*/ 5443236 w 5861642"/>
              <a:gd name="connsiteY46" fmla="*/ 7838503 h 7919265"/>
              <a:gd name="connsiteX47" fmla="*/ 5447010 w 5861642"/>
              <a:gd name="connsiteY47" fmla="*/ 7862553 h 7919265"/>
              <a:gd name="connsiteX48" fmla="*/ 5432854 w 5861642"/>
              <a:gd name="connsiteY48" fmla="*/ 7919237 h 7919265"/>
              <a:gd name="connsiteX49" fmla="*/ 397307 w 5861642"/>
              <a:gd name="connsiteY49" fmla="*/ 7606085 h 7919265"/>
              <a:gd name="connsiteX50" fmla="*/ 0 w 5861642"/>
              <a:gd name="connsiteY50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510197 w 5861642"/>
              <a:gd name="connsiteY35" fmla="*/ 6670719 h 7919265"/>
              <a:gd name="connsiteX36" fmla="*/ 5499832 w 5861642"/>
              <a:gd name="connsiteY36" fmla="*/ 6770108 h 7919265"/>
              <a:gd name="connsiteX37" fmla="*/ 5498316 w 5861642"/>
              <a:gd name="connsiteY37" fmla="*/ 6781200 h 7919265"/>
              <a:gd name="connsiteX38" fmla="*/ 5497062 w 5861642"/>
              <a:gd name="connsiteY38" fmla="*/ 6802542 h 7919265"/>
              <a:gd name="connsiteX39" fmla="*/ 5499947 w 5861642"/>
              <a:gd name="connsiteY39" fmla="*/ 6820932 h 7919265"/>
              <a:gd name="connsiteX40" fmla="*/ 5494409 w 5861642"/>
              <a:gd name="connsiteY40" fmla="*/ 6847760 h 7919265"/>
              <a:gd name="connsiteX41" fmla="*/ 5486503 w 5861642"/>
              <a:gd name="connsiteY41" fmla="*/ 6982763 h 7919265"/>
              <a:gd name="connsiteX42" fmla="*/ 5452061 w 5861642"/>
              <a:gd name="connsiteY42" fmla="*/ 7583356 h 7919265"/>
              <a:gd name="connsiteX43" fmla="*/ 5458843 w 5861642"/>
              <a:gd name="connsiteY43" fmla="*/ 7628844 h 7919265"/>
              <a:gd name="connsiteX44" fmla="*/ 5457259 w 5861642"/>
              <a:gd name="connsiteY44" fmla="*/ 7712341 h 7919265"/>
              <a:gd name="connsiteX45" fmla="*/ 5443236 w 5861642"/>
              <a:gd name="connsiteY45" fmla="*/ 7838503 h 7919265"/>
              <a:gd name="connsiteX46" fmla="*/ 5447010 w 5861642"/>
              <a:gd name="connsiteY46" fmla="*/ 7862553 h 7919265"/>
              <a:gd name="connsiteX47" fmla="*/ 5432854 w 5861642"/>
              <a:gd name="connsiteY47" fmla="*/ 7919237 h 7919265"/>
              <a:gd name="connsiteX48" fmla="*/ 397307 w 5861642"/>
              <a:gd name="connsiteY48" fmla="*/ 7606085 h 7919265"/>
              <a:gd name="connsiteX49" fmla="*/ 0 w 5861642"/>
              <a:gd name="connsiteY49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510197 w 5861642"/>
              <a:gd name="connsiteY34" fmla="*/ 6670719 h 7919265"/>
              <a:gd name="connsiteX35" fmla="*/ 5499832 w 5861642"/>
              <a:gd name="connsiteY35" fmla="*/ 6770108 h 7919265"/>
              <a:gd name="connsiteX36" fmla="*/ 5498316 w 5861642"/>
              <a:gd name="connsiteY36" fmla="*/ 6781200 h 7919265"/>
              <a:gd name="connsiteX37" fmla="*/ 5497062 w 5861642"/>
              <a:gd name="connsiteY37" fmla="*/ 6802542 h 7919265"/>
              <a:gd name="connsiteX38" fmla="*/ 5499947 w 5861642"/>
              <a:gd name="connsiteY38" fmla="*/ 6820932 h 7919265"/>
              <a:gd name="connsiteX39" fmla="*/ 5494409 w 5861642"/>
              <a:gd name="connsiteY39" fmla="*/ 6847760 h 7919265"/>
              <a:gd name="connsiteX40" fmla="*/ 5486503 w 5861642"/>
              <a:gd name="connsiteY40" fmla="*/ 6982763 h 7919265"/>
              <a:gd name="connsiteX41" fmla="*/ 5452061 w 5861642"/>
              <a:gd name="connsiteY41" fmla="*/ 7583356 h 7919265"/>
              <a:gd name="connsiteX42" fmla="*/ 5458843 w 5861642"/>
              <a:gd name="connsiteY42" fmla="*/ 7628844 h 7919265"/>
              <a:gd name="connsiteX43" fmla="*/ 5457259 w 5861642"/>
              <a:gd name="connsiteY43" fmla="*/ 7712341 h 7919265"/>
              <a:gd name="connsiteX44" fmla="*/ 5443236 w 5861642"/>
              <a:gd name="connsiteY44" fmla="*/ 7838503 h 7919265"/>
              <a:gd name="connsiteX45" fmla="*/ 5447010 w 5861642"/>
              <a:gd name="connsiteY45" fmla="*/ 7862553 h 7919265"/>
              <a:gd name="connsiteX46" fmla="*/ 5432854 w 5861642"/>
              <a:gd name="connsiteY46" fmla="*/ 7919237 h 7919265"/>
              <a:gd name="connsiteX47" fmla="*/ 397307 w 5861642"/>
              <a:gd name="connsiteY47" fmla="*/ 7606085 h 7919265"/>
              <a:gd name="connsiteX48" fmla="*/ 0 w 5861642"/>
              <a:gd name="connsiteY48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510197 w 5861642"/>
              <a:gd name="connsiteY33" fmla="*/ 6670719 h 7919265"/>
              <a:gd name="connsiteX34" fmla="*/ 5499832 w 5861642"/>
              <a:gd name="connsiteY34" fmla="*/ 6770108 h 7919265"/>
              <a:gd name="connsiteX35" fmla="*/ 5498316 w 5861642"/>
              <a:gd name="connsiteY35" fmla="*/ 6781200 h 7919265"/>
              <a:gd name="connsiteX36" fmla="*/ 5497062 w 5861642"/>
              <a:gd name="connsiteY36" fmla="*/ 6802542 h 7919265"/>
              <a:gd name="connsiteX37" fmla="*/ 5499947 w 5861642"/>
              <a:gd name="connsiteY37" fmla="*/ 6820932 h 7919265"/>
              <a:gd name="connsiteX38" fmla="*/ 5494409 w 5861642"/>
              <a:gd name="connsiteY38" fmla="*/ 6847760 h 7919265"/>
              <a:gd name="connsiteX39" fmla="*/ 5486503 w 5861642"/>
              <a:gd name="connsiteY39" fmla="*/ 6982763 h 7919265"/>
              <a:gd name="connsiteX40" fmla="*/ 5452061 w 5861642"/>
              <a:gd name="connsiteY40" fmla="*/ 7583356 h 7919265"/>
              <a:gd name="connsiteX41" fmla="*/ 5458843 w 5861642"/>
              <a:gd name="connsiteY41" fmla="*/ 7628844 h 7919265"/>
              <a:gd name="connsiteX42" fmla="*/ 5457259 w 5861642"/>
              <a:gd name="connsiteY42" fmla="*/ 7712341 h 7919265"/>
              <a:gd name="connsiteX43" fmla="*/ 5443236 w 5861642"/>
              <a:gd name="connsiteY43" fmla="*/ 7838503 h 7919265"/>
              <a:gd name="connsiteX44" fmla="*/ 5447010 w 5861642"/>
              <a:gd name="connsiteY44" fmla="*/ 7862553 h 7919265"/>
              <a:gd name="connsiteX45" fmla="*/ 5432854 w 5861642"/>
              <a:gd name="connsiteY45" fmla="*/ 7919237 h 7919265"/>
              <a:gd name="connsiteX46" fmla="*/ 397307 w 5861642"/>
              <a:gd name="connsiteY46" fmla="*/ 7606085 h 7919265"/>
              <a:gd name="connsiteX47" fmla="*/ 0 w 5861642"/>
              <a:gd name="connsiteY47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499832 w 5861642"/>
              <a:gd name="connsiteY33" fmla="*/ 6770108 h 7919265"/>
              <a:gd name="connsiteX34" fmla="*/ 5498316 w 5861642"/>
              <a:gd name="connsiteY34" fmla="*/ 6781200 h 7919265"/>
              <a:gd name="connsiteX35" fmla="*/ 5497062 w 5861642"/>
              <a:gd name="connsiteY35" fmla="*/ 6802542 h 7919265"/>
              <a:gd name="connsiteX36" fmla="*/ 5499947 w 5861642"/>
              <a:gd name="connsiteY36" fmla="*/ 6820932 h 7919265"/>
              <a:gd name="connsiteX37" fmla="*/ 5494409 w 5861642"/>
              <a:gd name="connsiteY37" fmla="*/ 6847760 h 7919265"/>
              <a:gd name="connsiteX38" fmla="*/ 5486503 w 5861642"/>
              <a:gd name="connsiteY38" fmla="*/ 6982763 h 7919265"/>
              <a:gd name="connsiteX39" fmla="*/ 5452061 w 5861642"/>
              <a:gd name="connsiteY39" fmla="*/ 7583356 h 7919265"/>
              <a:gd name="connsiteX40" fmla="*/ 5458843 w 5861642"/>
              <a:gd name="connsiteY40" fmla="*/ 7628844 h 7919265"/>
              <a:gd name="connsiteX41" fmla="*/ 5457259 w 5861642"/>
              <a:gd name="connsiteY41" fmla="*/ 7712341 h 7919265"/>
              <a:gd name="connsiteX42" fmla="*/ 5443236 w 5861642"/>
              <a:gd name="connsiteY42" fmla="*/ 7838503 h 7919265"/>
              <a:gd name="connsiteX43" fmla="*/ 5447010 w 5861642"/>
              <a:gd name="connsiteY43" fmla="*/ 7862553 h 7919265"/>
              <a:gd name="connsiteX44" fmla="*/ 5432854 w 5861642"/>
              <a:gd name="connsiteY44" fmla="*/ 7919237 h 7919265"/>
              <a:gd name="connsiteX45" fmla="*/ 397307 w 5861642"/>
              <a:gd name="connsiteY45" fmla="*/ 7606085 h 7919265"/>
              <a:gd name="connsiteX46" fmla="*/ 0 w 5861642"/>
              <a:gd name="connsiteY46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09530 w 5861642"/>
              <a:gd name="connsiteY9" fmla="*/ 1196200 h 7919265"/>
              <a:gd name="connsiteX10" fmla="*/ 5812189 w 5861642"/>
              <a:gd name="connsiteY10" fmla="*/ 1197315 h 7919265"/>
              <a:gd name="connsiteX11" fmla="*/ 5817462 w 5861642"/>
              <a:gd name="connsiteY11" fmla="*/ 1242155 h 7919265"/>
              <a:gd name="connsiteX12" fmla="*/ 5811320 w 5861642"/>
              <a:gd name="connsiteY12" fmla="*/ 1364256 h 7919265"/>
              <a:gd name="connsiteX13" fmla="*/ 5811185 w 5861642"/>
              <a:gd name="connsiteY13" fmla="*/ 1436500 h 7919265"/>
              <a:gd name="connsiteX14" fmla="*/ 5816694 w 5861642"/>
              <a:gd name="connsiteY14" fmla="*/ 1462669 h 7919265"/>
              <a:gd name="connsiteX15" fmla="*/ 5818070 w 5861642"/>
              <a:gd name="connsiteY15" fmla="*/ 1637067 h 7919265"/>
              <a:gd name="connsiteX16" fmla="*/ 5811245 w 5861642"/>
              <a:gd name="connsiteY16" fmla="*/ 1696270 h 7919265"/>
              <a:gd name="connsiteX17" fmla="*/ 5795186 w 5861642"/>
              <a:gd name="connsiteY17" fmla="*/ 1818360 h 7919265"/>
              <a:gd name="connsiteX18" fmla="*/ 5796218 w 5861642"/>
              <a:gd name="connsiteY18" fmla="*/ 1911947 h 7919265"/>
              <a:gd name="connsiteX19" fmla="*/ 5789969 w 5861642"/>
              <a:gd name="connsiteY19" fmla="*/ 1925528 h 7919265"/>
              <a:gd name="connsiteX20" fmla="*/ 5771499 w 5861642"/>
              <a:gd name="connsiteY20" fmla="*/ 2014848 h 7919265"/>
              <a:gd name="connsiteX21" fmla="*/ 5767709 w 5861642"/>
              <a:gd name="connsiteY21" fmla="*/ 2045563 h 7919265"/>
              <a:gd name="connsiteX22" fmla="*/ 5767187 w 5861642"/>
              <a:gd name="connsiteY22" fmla="*/ 2054308 h 7919265"/>
              <a:gd name="connsiteX23" fmla="*/ 5769380 w 5861642"/>
              <a:gd name="connsiteY23" fmla="*/ 2060299 h 7919265"/>
              <a:gd name="connsiteX24" fmla="*/ 5756593 w 5861642"/>
              <a:gd name="connsiteY24" fmla="*/ 2237821 h 7919265"/>
              <a:gd name="connsiteX25" fmla="*/ 5759252 w 5861642"/>
              <a:gd name="connsiteY25" fmla="*/ 2238936 h 7919265"/>
              <a:gd name="connsiteX26" fmla="*/ 5764525 w 5861642"/>
              <a:gd name="connsiteY26" fmla="*/ 2283776 h 7919265"/>
              <a:gd name="connsiteX27" fmla="*/ 5758382 w 5861642"/>
              <a:gd name="connsiteY27" fmla="*/ 2405877 h 7919265"/>
              <a:gd name="connsiteX28" fmla="*/ 5758248 w 5861642"/>
              <a:gd name="connsiteY28" fmla="*/ 2478121 h 7919265"/>
              <a:gd name="connsiteX29" fmla="*/ 5763756 w 5861642"/>
              <a:gd name="connsiteY29" fmla="*/ 2504290 h 7919265"/>
              <a:gd name="connsiteX30" fmla="*/ 5765133 w 5861642"/>
              <a:gd name="connsiteY30" fmla="*/ 2678688 h 7919265"/>
              <a:gd name="connsiteX31" fmla="*/ 5758308 w 5861642"/>
              <a:gd name="connsiteY31" fmla="*/ 2737891 h 7919265"/>
              <a:gd name="connsiteX32" fmla="*/ 5499832 w 5861642"/>
              <a:gd name="connsiteY32" fmla="*/ 6770108 h 7919265"/>
              <a:gd name="connsiteX33" fmla="*/ 5498316 w 5861642"/>
              <a:gd name="connsiteY33" fmla="*/ 6781200 h 7919265"/>
              <a:gd name="connsiteX34" fmla="*/ 5497062 w 5861642"/>
              <a:gd name="connsiteY34" fmla="*/ 6802542 h 7919265"/>
              <a:gd name="connsiteX35" fmla="*/ 5499947 w 5861642"/>
              <a:gd name="connsiteY35" fmla="*/ 6820932 h 7919265"/>
              <a:gd name="connsiteX36" fmla="*/ 5494409 w 5861642"/>
              <a:gd name="connsiteY36" fmla="*/ 6847760 h 7919265"/>
              <a:gd name="connsiteX37" fmla="*/ 5486503 w 5861642"/>
              <a:gd name="connsiteY37" fmla="*/ 6982763 h 7919265"/>
              <a:gd name="connsiteX38" fmla="*/ 5452061 w 5861642"/>
              <a:gd name="connsiteY38" fmla="*/ 7583356 h 7919265"/>
              <a:gd name="connsiteX39" fmla="*/ 5458843 w 5861642"/>
              <a:gd name="connsiteY39" fmla="*/ 7628844 h 7919265"/>
              <a:gd name="connsiteX40" fmla="*/ 5457259 w 5861642"/>
              <a:gd name="connsiteY40" fmla="*/ 7712341 h 7919265"/>
              <a:gd name="connsiteX41" fmla="*/ 5443236 w 5861642"/>
              <a:gd name="connsiteY41" fmla="*/ 7838503 h 7919265"/>
              <a:gd name="connsiteX42" fmla="*/ 5447010 w 5861642"/>
              <a:gd name="connsiteY42" fmla="*/ 7862553 h 7919265"/>
              <a:gd name="connsiteX43" fmla="*/ 5432854 w 5861642"/>
              <a:gd name="connsiteY43" fmla="*/ 7919237 h 7919265"/>
              <a:gd name="connsiteX44" fmla="*/ 397307 w 5861642"/>
              <a:gd name="connsiteY44" fmla="*/ 7606085 h 7919265"/>
              <a:gd name="connsiteX45" fmla="*/ 0 w 5861642"/>
              <a:gd name="connsiteY45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09530 w 5861642"/>
              <a:gd name="connsiteY8" fmla="*/ 1196200 h 7919265"/>
              <a:gd name="connsiteX9" fmla="*/ 5812189 w 5861642"/>
              <a:gd name="connsiteY9" fmla="*/ 1197315 h 7919265"/>
              <a:gd name="connsiteX10" fmla="*/ 5817462 w 5861642"/>
              <a:gd name="connsiteY10" fmla="*/ 1242155 h 7919265"/>
              <a:gd name="connsiteX11" fmla="*/ 5811320 w 5861642"/>
              <a:gd name="connsiteY11" fmla="*/ 1364256 h 7919265"/>
              <a:gd name="connsiteX12" fmla="*/ 5811185 w 5861642"/>
              <a:gd name="connsiteY12" fmla="*/ 1436500 h 7919265"/>
              <a:gd name="connsiteX13" fmla="*/ 5816694 w 5861642"/>
              <a:gd name="connsiteY13" fmla="*/ 1462669 h 7919265"/>
              <a:gd name="connsiteX14" fmla="*/ 5818070 w 5861642"/>
              <a:gd name="connsiteY14" fmla="*/ 1637067 h 7919265"/>
              <a:gd name="connsiteX15" fmla="*/ 5811245 w 5861642"/>
              <a:gd name="connsiteY15" fmla="*/ 1696270 h 7919265"/>
              <a:gd name="connsiteX16" fmla="*/ 5795186 w 5861642"/>
              <a:gd name="connsiteY16" fmla="*/ 1818360 h 7919265"/>
              <a:gd name="connsiteX17" fmla="*/ 5796218 w 5861642"/>
              <a:gd name="connsiteY17" fmla="*/ 1911947 h 7919265"/>
              <a:gd name="connsiteX18" fmla="*/ 5789969 w 5861642"/>
              <a:gd name="connsiteY18" fmla="*/ 1925528 h 7919265"/>
              <a:gd name="connsiteX19" fmla="*/ 5771499 w 5861642"/>
              <a:gd name="connsiteY19" fmla="*/ 2014848 h 7919265"/>
              <a:gd name="connsiteX20" fmla="*/ 5767709 w 5861642"/>
              <a:gd name="connsiteY20" fmla="*/ 2045563 h 7919265"/>
              <a:gd name="connsiteX21" fmla="*/ 5767187 w 5861642"/>
              <a:gd name="connsiteY21" fmla="*/ 2054308 h 7919265"/>
              <a:gd name="connsiteX22" fmla="*/ 5769380 w 5861642"/>
              <a:gd name="connsiteY22" fmla="*/ 2060299 h 7919265"/>
              <a:gd name="connsiteX23" fmla="*/ 5756593 w 5861642"/>
              <a:gd name="connsiteY23" fmla="*/ 2237821 h 7919265"/>
              <a:gd name="connsiteX24" fmla="*/ 5759252 w 5861642"/>
              <a:gd name="connsiteY24" fmla="*/ 2238936 h 7919265"/>
              <a:gd name="connsiteX25" fmla="*/ 5764525 w 5861642"/>
              <a:gd name="connsiteY25" fmla="*/ 2283776 h 7919265"/>
              <a:gd name="connsiteX26" fmla="*/ 5758382 w 5861642"/>
              <a:gd name="connsiteY26" fmla="*/ 2405877 h 7919265"/>
              <a:gd name="connsiteX27" fmla="*/ 5758248 w 5861642"/>
              <a:gd name="connsiteY27" fmla="*/ 2478121 h 7919265"/>
              <a:gd name="connsiteX28" fmla="*/ 5763756 w 5861642"/>
              <a:gd name="connsiteY28" fmla="*/ 2504290 h 7919265"/>
              <a:gd name="connsiteX29" fmla="*/ 5765133 w 5861642"/>
              <a:gd name="connsiteY29" fmla="*/ 2678688 h 7919265"/>
              <a:gd name="connsiteX30" fmla="*/ 5758308 w 5861642"/>
              <a:gd name="connsiteY30" fmla="*/ 2737891 h 7919265"/>
              <a:gd name="connsiteX31" fmla="*/ 5499832 w 5861642"/>
              <a:gd name="connsiteY31" fmla="*/ 6770108 h 7919265"/>
              <a:gd name="connsiteX32" fmla="*/ 5498316 w 5861642"/>
              <a:gd name="connsiteY32" fmla="*/ 6781200 h 7919265"/>
              <a:gd name="connsiteX33" fmla="*/ 5497062 w 5861642"/>
              <a:gd name="connsiteY33" fmla="*/ 6802542 h 7919265"/>
              <a:gd name="connsiteX34" fmla="*/ 5499947 w 5861642"/>
              <a:gd name="connsiteY34" fmla="*/ 6820932 h 7919265"/>
              <a:gd name="connsiteX35" fmla="*/ 5494409 w 5861642"/>
              <a:gd name="connsiteY35" fmla="*/ 6847760 h 7919265"/>
              <a:gd name="connsiteX36" fmla="*/ 5486503 w 5861642"/>
              <a:gd name="connsiteY36" fmla="*/ 6982763 h 7919265"/>
              <a:gd name="connsiteX37" fmla="*/ 5452061 w 5861642"/>
              <a:gd name="connsiteY37" fmla="*/ 7583356 h 7919265"/>
              <a:gd name="connsiteX38" fmla="*/ 5458843 w 5861642"/>
              <a:gd name="connsiteY38" fmla="*/ 7628844 h 7919265"/>
              <a:gd name="connsiteX39" fmla="*/ 5457259 w 5861642"/>
              <a:gd name="connsiteY39" fmla="*/ 7712341 h 7919265"/>
              <a:gd name="connsiteX40" fmla="*/ 5443236 w 5861642"/>
              <a:gd name="connsiteY40" fmla="*/ 7838503 h 7919265"/>
              <a:gd name="connsiteX41" fmla="*/ 5447010 w 5861642"/>
              <a:gd name="connsiteY41" fmla="*/ 7862553 h 7919265"/>
              <a:gd name="connsiteX42" fmla="*/ 5432854 w 5861642"/>
              <a:gd name="connsiteY42" fmla="*/ 7919237 h 7919265"/>
              <a:gd name="connsiteX43" fmla="*/ 397307 w 5861642"/>
              <a:gd name="connsiteY43" fmla="*/ 7606085 h 7919265"/>
              <a:gd name="connsiteX44" fmla="*/ 0 w 5861642"/>
              <a:gd name="connsiteY44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09530 w 5861642"/>
              <a:gd name="connsiteY7" fmla="*/ 1196200 h 7919265"/>
              <a:gd name="connsiteX8" fmla="*/ 5812189 w 5861642"/>
              <a:gd name="connsiteY8" fmla="*/ 1197315 h 7919265"/>
              <a:gd name="connsiteX9" fmla="*/ 5817462 w 5861642"/>
              <a:gd name="connsiteY9" fmla="*/ 1242155 h 7919265"/>
              <a:gd name="connsiteX10" fmla="*/ 5811320 w 5861642"/>
              <a:gd name="connsiteY10" fmla="*/ 1364256 h 7919265"/>
              <a:gd name="connsiteX11" fmla="*/ 5811185 w 5861642"/>
              <a:gd name="connsiteY11" fmla="*/ 1436500 h 7919265"/>
              <a:gd name="connsiteX12" fmla="*/ 5816694 w 5861642"/>
              <a:gd name="connsiteY12" fmla="*/ 1462669 h 7919265"/>
              <a:gd name="connsiteX13" fmla="*/ 5818070 w 5861642"/>
              <a:gd name="connsiteY13" fmla="*/ 1637067 h 7919265"/>
              <a:gd name="connsiteX14" fmla="*/ 5811245 w 5861642"/>
              <a:gd name="connsiteY14" fmla="*/ 1696270 h 7919265"/>
              <a:gd name="connsiteX15" fmla="*/ 5795186 w 5861642"/>
              <a:gd name="connsiteY15" fmla="*/ 1818360 h 7919265"/>
              <a:gd name="connsiteX16" fmla="*/ 5796218 w 5861642"/>
              <a:gd name="connsiteY16" fmla="*/ 1911947 h 7919265"/>
              <a:gd name="connsiteX17" fmla="*/ 5789969 w 5861642"/>
              <a:gd name="connsiteY17" fmla="*/ 1925528 h 7919265"/>
              <a:gd name="connsiteX18" fmla="*/ 5771499 w 5861642"/>
              <a:gd name="connsiteY18" fmla="*/ 2014848 h 7919265"/>
              <a:gd name="connsiteX19" fmla="*/ 5767709 w 5861642"/>
              <a:gd name="connsiteY19" fmla="*/ 2045563 h 7919265"/>
              <a:gd name="connsiteX20" fmla="*/ 5767187 w 5861642"/>
              <a:gd name="connsiteY20" fmla="*/ 2054308 h 7919265"/>
              <a:gd name="connsiteX21" fmla="*/ 5769380 w 5861642"/>
              <a:gd name="connsiteY21" fmla="*/ 2060299 h 7919265"/>
              <a:gd name="connsiteX22" fmla="*/ 5756593 w 5861642"/>
              <a:gd name="connsiteY22" fmla="*/ 2237821 h 7919265"/>
              <a:gd name="connsiteX23" fmla="*/ 5759252 w 5861642"/>
              <a:gd name="connsiteY23" fmla="*/ 2238936 h 7919265"/>
              <a:gd name="connsiteX24" fmla="*/ 5764525 w 5861642"/>
              <a:gd name="connsiteY24" fmla="*/ 2283776 h 7919265"/>
              <a:gd name="connsiteX25" fmla="*/ 5758382 w 5861642"/>
              <a:gd name="connsiteY25" fmla="*/ 2405877 h 7919265"/>
              <a:gd name="connsiteX26" fmla="*/ 5758248 w 5861642"/>
              <a:gd name="connsiteY26" fmla="*/ 2478121 h 7919265"/>
              <a:gd name="connsiteX27" fmla="*/ 5763756 w 5861642"/>
              <a:gd name="connsiteY27" fmla="*/ 2504290 h 7919265"/>
              <a:gd name="connsiteX28" fmla="*/ 5765133 w 5861642"/>
              <a:gd name="connsiteY28" fmla="*/ 2678688 h 7919265"/>
              <a:gd name="connsiteX29" fmla="*/ 5758308 w 5861642"/>
              <a:gd name="connsiteY29" fmla="*/ 2737891 h 7919265"/>
              <a:gd name="connsiteX30" fmla="*/ 5499832 w 5861642"/>
              <a:gd name="connsiteY30" fmla="*/ 6770108 h 7919265"/>
              <a:gd name="connsiteX31" fmla="*/ 5498316 w 5861642"/>
              <a:gd name="connsiteY31" fmla="*/ 6781200 h 7919265"/>
              <a:gd name="connsiteX32" fmla="*/ 5497062 w 5861642"/>
              <a:gd name="connsiteY32" fmla="*/ 6802542 h 7919265"/>
              <a:gd name="connsiteX33" fmla="*/ 5499947 w 5861642"/>
              <a:gd name="connsiteY33" fmla="*/ 6820932 h 7919265"/>
              <a:gd name="connsiteX34" fmla="*/ 5494409 w 5861642"/>
              <a:gd name="connsiteY34" fmla="*/ 6847760 h 7919265"/>
              <a:gd name="connsiteX35" fmla="*/ 5486503 w 5861642"/>
              <a:gd name="connsiteY35" fmla="*/ 6982763 h 7919265"/>
              <a:gd name="connsiteX36" fmla="*/ 5452061 w 5861642"/>
              <a:gd name="connsiteY36" fmla="*/ 7583356 h 7919265"/>
              <a:gd name="connsiteX37" fmla="*/ 5458843 w 5861642"/>
              <a:gd name="connsiteY37" fmla="*/ 7628844 h 7919265"/>
              <a:gd name="connsiteX38" fmla="*/ 5457259 w 5861642"/>
              <a:gd name="connsiteY38" fmla="*/ 7712341 h 7919265"/>
              <a:gd name="connsiteX39" fmla="*/ 5443236 w 5861642"/>
              <a:gd name="connsiteY39" fmla="*/ 7838503 h 7919265"/>
              <a:gd name="connsiteX40" fmla="*/ 5447010 w 5861642"/>
              <a:gd name="connsiteY40" fmla="*/ 7862553 h 7919265"/>
              <a:gd name="connsiteX41" fmla="*/ 5432854 w 5861642"/>
              <a:gd name="connsiteY41" fmla="*/ 7919237 h 7919265"/>
              <a:gd name="connsiteX42" fmla="*/ 397307 w 5861642"/>
              <a:gd name="connsiteY42" fmla="*/ 7606085 h 7919265"/>
              <a:gd name="connsiteX43" fmla="*/ 0 w 5861642"/>
              <a:gd name="connsiteY43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63756 w 5861642"/>
              <a:gd name="connsiteY26" fmla="*/ 2504290 h 7919265"/>
              <a:gd name="connsiteX27" fmla="*/ 5765133 w 5861642"/>
              <a:gd name="connsiteY27" fmla="*/ 2678688 h 7919265"/>
              <a:gd name="connsiteX28" fmla="*/ 5758308 w 5861642"/>
              <a:gd name="connsiteY28" fmla="*/ 2737891 h 7919265"/>
              <a:gd name="connsiteX29" fmla="*/ 5499832 w 5861642"/>
              <a:gd name="connsiteY29" fmla="*/ 6770108 h 7919265"/>
              <a:gd name="connsiteX30" fmla="*/ 5498316 w 5861642"/>
              <a:gd name="connsiteY30" fmla="*/ 6781200 h 7919265"/>
              <a:gd name="connsiteX31" fmla="*/ 5497062 w 5861642"/>
              <a:gd name="connsiteY31" fmla="*/ 6802542 h 7919265"/>
              <a:gd name="connsiteX32" fmla="*/ 5499947 w 5861642"/>
              <a:gd name="connsiteY32" fmla="*/ 6820932 h 7919265"/>
              <a:gd name="connsiteX33" fmla="*/ 5494409 w 5861642"/>
              <a:gd name="connsiteY33" fmla="*/ 6847760 h 7919265"/>
              <a:gd name="connsiteX34" fmla="*/ 5486503 w 5861642"/>
              <a:gd name="connsiteY34" fmla="*/ 6982763 h 7919265"/>
              <a:gd name="connsiteX35" fmla="*/ 5452061 w 5861642"/>
              <a:gd name="connsiteY35" fmla="*/ 7583356 h 7919265"/>
              <a:gd name="connsiteX36" fmla="*/ 5458843 w 5861642"/>
              <a:gd name="connsiteY36" fmla="*/ 7628844 h 7919265"/>
              <a:gd name="connsiteX37" fmla="*/ 5457259 w 5861642"/>
              <a:gd name="connsiteY37" fmla="*/ 7712341 h 7919265"/>
              <a:gd name="connsiteX38" fmla="*/ 5443236 w 5861642"/>
              <a:gd name="connsiteY38" fmla="*/ 7838503 h 7919265"/>
              <a:gd name="connsiteX39" fmla="*/ 5447010 w 5861642"/>
              <a:gd name="connsiteY39" fmla="*/ 7862553 h 7919265"/>
              <a:gd name="connsiteX40" fmla="*/ 5432854 w 5861642"/>
              <a:gd name="connsiteY40" fmla="*/ 7919237 h 7919265"/>
              <a:gd name="connsiteX41" fmla="*/ 397307 w 5861642"/>
              <a:gd name="connsiteY41" fmla="*/ 7606085 h 7919265"/>
              <a:gd name="connsiteX42" fmla="*/ 0 w 5861642"/>
              <a:gd name="connsiteY42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63756 w 5861642"/>
              <a:gd name="connsiteY26" fmla="*/ 2504290 h 7919265"/>
              <a:gd name="connsiteX27" fmla="*/ 5765133 w 5861642"/>
              <a:gd name="connsiteY27" fmla="*/ 2678688 h 7919265"/>
              <a:gd name="connsiteX28" fmla="*/ 5499832 w 5861642"/>
              <a:gd name="connsiteY28" fmla="*/ 6770108 h 7919265"/>
              <a:gd name="connsiteX29" fmla="*/ 5498316 w 5861642"/>
              <a:gd name="connsiteY29" fmla="*/ 6781200 h 7919265"/>
              <a:gd name="connsiteX30" fmla="*/ 5497062 w 5861642"/>
              <a:gd name="connsiteY30" fmla="*/ 6802542 h 7919265"/>
              <a:gd name="connsiteX31" fmla="*/ 5499947 w 5861642"/>
              <a:gd name="connsiteY31" fmla="*/ 6820932 h 7919265"/>
              <a:gd name="connsiteX32" fmla="*/ 5494409 w 5861642"/>
              <a:gd name="connsiteY32" fmla="*/ 6847760 h 7919265"/>
              <a:gd name="connsiteX33" fmla="*/ 5486503 w 5861642"/>
              <a:gd name="connsiteY33" fmla="*/ 6982763 h 7919265"/>
              <a:gd name="connsiteX34" fmla="*/ 5452061 w 5861642"/>
              <a:gd name="connsiteY34" fmla="*/ 7583356 h 7919265"/>
              <a:gd name="connsiteX35" fmla="*/ 5458843 w 5861642"/>
              <a:gd name="connsiteY35" fmla="*/ 7628844 h 7919265"/>
              <a:gd name="connsiteX36" fmla="*/ 5457259 w 5861642"/>
              <a:gd name="connsiteY36" fmla="*/ 7712341 h 7919265"/>
              <a:gd name="connsiteX37" fmla="*/ 5443236 w 5861642"/>
              <a:gd name="connsiteY37" fmla="*/ 7838503 h 7919265"/>
              <a:gd name="connsiteX38" fmla="*/ 5447010 w 5861642"/>
              <a:gd name="connsiteY38" fmla="*/ 7862553 h 7919265"/>
              <a:gd name="connsiteX39" fmla="*/ 5432854 w 5861642"/>
              <a:gd name="connsiteY39" fmla="*/ 7919237 h 7919265"/>
              <a:gd name="connsiteX40" fmla="*/ 397307 w 5861642"/>
              <a:gd name="connsiteY40" fmla="*/ 7606085 h 7919265"/>
              <a:gd name="connsiteX41" fmla="*/ 0 w 5861642"/>
              <a:gd name="connsiteY41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63756 w 5861642"/>
              <a:gd name="connsiteY26" fmla="*/ 2504290 h 7919265"/>
              <a:gd name="connsiteX27" fmla="*/ 5499832 w 5861642"/>
              <a:gd name="connsiteY27" fmla="*/ 6770108 h 7919265"/>
              <a:gd name="connsiteX28" fmla="*/ 5498316 w 5861642"/>
              <a:gd name="connsiteY28" fmla="*/ 6781200 h 7919265"/>
              <a:gd name="connsiteX29" fmla="*/ 5497062 w 5861642"/>
              <a:gd name="connsiteY29" fmla="*/ 6802542 h 7919265"/>
              <a:gd name="connsiteX30" fmla="*/ 5499947 w 5861642"/>
              <a:gd name="connsiteY30" fmla="*/ 6820932 h 7919265"/>
              <a:gd name="connsiteX31" fmla="*/ 5494409 w 5861642"/>
              <a:gd name="connsiteY31" fmla="*/ 6847760 h 7919265"/>
              <a:gd name="connsiteX32" fmla="*/ 5486503 w 5861642"/>
              <a:gd name="connsiteY32" fmla="*/ 6982763 h 7919265"/>
              <a:gd name="connsiteX33" fmla="*/ 5452061 w 5861642"/>
              <a:gd name="connsiteY33" fmla="*/ 7583356 h 7919265"/>
              <a:gd name="connsiteX34" fmla="*/ 5458843 w 5861642"/>
              <a:gd name="connsiteY34" fmla="*/ 7628844 h 7919265"/>
              <a:gd name="connsiteX35" fmla="*/ 5457259 w 5861642"/>
              <a:gd name="connsiteY35" fmla="*/ 7712341 h 7919265"/>
              <a:gd name="connsiteX36" fmla="*/ 5443236 w 5861642"/>
              <a:gd name="connsiteY36" fmla="*/ 7838503 h 7919265"/>
              <a:gd name="connsiteX37" fmla="*/ 5447010 w 5861642"/>
              <a:gd name="connsiteY37" fmla="*/ 7862553 h 7919265"/>
              <a:gd name="connsiteX38" fmla="*/ 5432854 w 5861642"/>
              <a:gd name="connsiteY38" fmla="*/ 7919237 h 7919265"/>
              <a:gd name="connsiteX39" fmla="*/ 397307 w 5861642"/>
              <a:gd name="connsiteY39" fmla="*/ 7606085 h 7919265"/>
              <a:gd name="connsiteX40" fmla="*/ 0 w 5861642"/>
              <a:gd name="connsiteY40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98316 w 5861642"/>
              <a:gd name="connsiteY28" fmla="*/ 6781200 h 7919265"/>
              <a:gd name="connsiteX29" fmla="*/ 5497062 w 5861642"/>
              <a:gd name="connsiteY29" fmla="*/ 6802542 h 7919265"/>
              <a:gd name="connsiteX30" fmla="*/ 5499947 w 5861642"/>
              <a:gd name="connsiteY30" fmla="*/ 6820932 h 7919265"/>
              <a:gd name="connsiteX31" fmla="*/ 5494409 w 5861642"/>
              <a:gd name="connsiteY31" fmla="*/ 6847760 h 7919265"/>
              <a:gd name="connsiteX32" fmla="*/ 5486503 w 5861642"/>
              <a:gd name="connsiteY32" fmla="*/ 6982763 h 7919265"/>
              <a:gd name="connsiteX33" fmla="*/ 5452061 w 5861642"/>
              <a:gd name="connsiteY33" fmla="*/ 7583356 h 7919265"/>
              <a:gd name="connsiteX34" fmla="*/ 5458843 w 5861642"/>
              <a:gd name="connsiteY34" fmla="*/ 7628844 h 7919265"/>
              <a:gd name="connsiteX35" fmla="*/ 5457259 w 5861642"/>
              <a:gd name="connsiteY35" fmla="*/ 7712341 h 7919265"/>
              <a:gd name="connsiteX36" fmla="*/ 5443236 w 5861642"/>
              <a:gd name="connsiteY36" fmla="*/ 7838503 h 7919265"/>
              <a:gd name="connsiteX37" fmla="*/ 5447010 w 5861642"/>
              <a:gd name="connsiteY37" fmla="*/ 7862553 h 7919265"/>
              <a:gd name="connsiteX38" fmla="*/ 5432854 w 5861642"/>
              <a:gd name="connsiteY38" fmla="*/ 7919237 h 7919265"/>
              <a:gd name="connsiteX39" fmla="*/ 397307 w 5861642"/>
              <a:gd name="connsiteY39" fmla="*/ 7606085 h 7919265"/>
              <a:gd name="connsiteX40" fmla="*/ 0 w 5861642"/>
              <a:gd name="connsiteY40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97062 w 5861642"/>
              <a:gd name="connsiteY28" fmla="*/ 6802542 h 7919265"/>
              <a:gd name="connsiteX29" fmla="*/ 5499947 w 5861642"/>
              <a:gd name="connsiteY29" fmla="*/ 6820932 h 7919265"/>
              <a:gd name="connsiteX30" fmla="*/ 5494409 w 5861642"/>
              <a:gd name="connsiteY30" fmla="*/ 6847760 h 7919265"/>
              <a:gd name="connsiteX31" fmla="*/ 5486503 w 5861642"/>
              <a:gd name="connsiteY31" fmla="*/ 6982763 h 7919265"/>
              <a:gd name="connsiteX32" fmla="*/ 5452061 w 5861642"/>
              <a:gd name="connsiteY32" fmla="*/ 7583356 h 7919265"/>
              <a:gd name="connsiteX33" fmla="*/ 5458843 w 5861642"/>
              <a:gd name="connsiteY33" fmla="*/ 7628844 h 7919265"/>
              <a:gd name="connsiteX34" fmla="*/ 5457259 w 5861642"/>
              <a:gd name="connsiteY34" fmla="*/ 7712341 h 7919265"/>
              <a:gd name="connsiteX35" fmla="*/ 5443236 w 5861642"/>
              <a:gd name="connsiteY35" fmla="*/ 7838503 h 7919265"/>
              <a:gd name="connsiteX36" fmla="*/ 5447010 w 5861642"/>
              <a:gd name="connsiteY36" fmla="*/ 7862553 h 7919265"/>
              <a:gd name="connsiteX37" fmla="*/ 5432854 w 5861642"/>
              <a:gd name="connsiteY37" fmla="*/ 7919237 h 7919265"/>
              <a:gd name="connsiteX38" fmla="*/ 397307 w 5861642"/>
              <a:gd name="connsiteY38" fmla="*/ 7606085 h 7919265"/>
              <a:gd name="connsiteX39" fmla="*/ 0 w 5861642"/>
              <a:gd name="connsiteY39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97062 w 5861642"/>
              <a:gd name="connsiteY28" fmla="*/ 6802542 h 7919265"/>
              <a:gd name="connsiteX29" fmla="*/ 5499947 w 5861642"/>
              <a:gd name="connsiteY29" fmla="*/ 6820932 h 7919265"/>
              <a:gd name="connsiteX30" fmla="*/ 5486503 w 5861642"/>
              <a:gd name="connsiteY30" fmla="*/ 6982763 h 7919265"/>
              <a:gd name="connsiteX31" fmla="*/ 5452061 w 5861642"/>
              <a:gd name="connsiteY31" fmla="*/ 7583356 h 7919265"/>
              <a:gd name="connsiteX32" fmla="*/ 5458843 w 5861642"/>
              <a:gd name="connsiteY32" fmla="*/ 7628844 h 7919265"/>
              <a:gd name="connsiteX33" fmla="*/ 5457259 w 5861642"/>
              <a:gd name="connsiteY33" fmla="*/ 7712341 h 7919265"/>
              <a:gd name="connsiteX34" fmla="*/ 5443236 w 5861642"/>
              <a:gd name="connsiteY34" fmla="*/ 7838503 h 7919265"/>
              <a:gd name="connsiteX35" fmla="*/ 5447010 w 5861642"/>
              <a:gd name="connsiteY35" fmla="*/ 7862553 h 7919265"/>
              <a:gd name="connsiteX36" fmla="*/ 5432854 w 5861642"/>
              <a:gd name="connsiteY36" fmla="*/ 7919237 h 7919265"/>
              <a:gd name="connsiteX37" fmla="*/ 397307 w 5861642"/>
              <a:gd name="connsiteY37" fmla="*/ 7606085 h 7919265"/>
              <a:gd name="connsiteX38" fmla="*/ 0 w 5861642"/>
              <a:gd name="connsiteY38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97062 w 5861642"/>
              <a:gd name="connsiteY28" fmla="*/ 6802542 h 7919265"/>
              <a:gd name="connsiteX29" fmla="*/ 5486503 w 5861642"/>
              <a:gd name="connsiteY29" fmla="*/ 6982763 h 7919265"/>
              <a:gd name="connsiteX30" fmla="*/ 5452061 w 5861642"/>
              <a:gd name="connsiteY30" fmla="*/ 7583356 h 7919265"/>
              <a:gd name="connsiteX31" fmla="*/ 5458843 w 5861642"/>
              <a:gd name="connsiteY31" fmla="*/ 7628844 h 7919265"/>
              <a:gd name="connsiteX32" fmla="*/ 5457259 w 5861642"/>
              <a:gd name="connsiteY32" fmla="*/ 7712341 h 7919265"/>
              <a:gd name="connsiteX33" fmla="*/ 5443236 w 5861642"/>
              <a:gd name="connsiteY33" fmla="*/ 7838503 h 7919265"/>
              <a:gd name="connsiteX34" fmla="*/ 5447010 w 5861642"/>
              <a:gd name="connsiteY34" fmla="*/ 7862553 h 7919265"/>
              <a:gd name="connsiteX35" fmla="*/ 5432854 w 5861642"/>
              <a:gd name="connsiteY35" fmla="*/ 7919237 h 7919265"/>
              <a:gd name="connsiteX36" fmla="*/ 397307 w 5861642"/>
              <a:gd name="connsiteY36" fmla="*/ 7606085 h 7919265"/>
              <a:gd name="connsiteX37" fmla="*/ 0 w 5861642"/>
              <a:gd name="connsiteY37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86503 w 5861642"/>
              <a:gd name="connsiteY28" fmla="*/ 6982763 h 7919265"/>
              <a:gd name="connsiteX29" fmla="*/ 5452061 w 5861642"/>
              <a:gd name="connsiteY29" fmla="*/ 7583356 h 7919265"/>
              <a:gd name="connsiteX30" fmla="*/ 5458843 w 5861642"/>
              <a:gd name="connsiteY30" fmla="*/ 7628844 h 7919265"/>
              <a:gd name="connsiteX31" fmla="*/ 5457259 w 5861642"/>
              <a:gd name="connsiteY31" fmla="*/ 7712341 h 7919265"/>
              <a:gd name="connsiteX32" fmla="*/ 5443236 w 5861642"/>
              <a:gd name="connsiteY32" fmla="*/ 7838503 h 7919265"/>
              <a:gd name="connsiteX33" fmla="*/ 5447010 w 5861642"/>
              <a:gd name="connsiteY33" fmla="*/ 7862553 h 7919265"/>
              <a:gd name="connsiteX34" fmla="*/ 5432854 w 5861642"/>
              <a:gd name="connsiteY34" fmla="*/ 7919237 h 7919265"/>
              <a:gd name="connsiteX35" fmla="*/ 397307 w 5861642"/>
              <a:gd name="connsiteY35" fmla="*/ 7606085 h 7919265"/>
              <a:gd name="connsiteX36" fmla="*/ 0 w 5861642"/>
              <a:gd name="connsiteY36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86503 w 5861642"/>
              <a:gd name="connsiteY27" fmla="*/ 6982763 h 7919265"/>
              <a:gd name="connsiteX28" fmla="*/ 5452061 w 5861642"/>
              <a:gd name="connsiteY28" fmla="*/ 7583356 h 7919265"/>
              <a:gd name="connsiteX29" fmla="*/ 5458843 w 5861642"/>
              <a:gd name="connsiteY29" fmla="*/ 7628844 h 7919265"/>
              <a:gd name="connsiteX30" fmla="*/ 5457259 w 5861642"/>
              <a:gd name="connsiteY30" fmla="*/ 7712341 h 7919265"/>
              <a:gd name="connsiteX31" fmla="*/ 5443236 w 5861642"/>
              <a:gd name="connsiteY31" fmla="*/ 7838503 h 7919265"/>
              <a:gd name="connsiteX32" fmla="*/ 5447010 w 5861642"/>
              <a:gd name="connsiteY32" fmla="*/ 7862553 h 7919265"/>
              <a:gd name="connsiteX33" fmla="*/ 5432854 w 5861642"/>
              <a:gd name="connsiteY33" fmla="*/ 7919237 h 7919265"/>
              <a:gd name="connsiteX34" fmla="*/ 397307 w 5861642"/>
              <a:gd name="connsiteY34" fmla="*/ 7606085 h 7919265"/>
              <a:gd name="connsiteX35" fmla="*/ 0 w 5861642"/>
              <a:gd name="connsiteY35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52061 w 5861642"/>
              <a:gd name="connsiteY27" fmla="*/ 7583356 h 7919265"/>
              <a:gd name="connsiteX28" fmla="*/ 5458843 w 5861642"/>
              <a:gd name="connsiteY28" fmla="*/ 7628844 h 7919265"/>
              <a:gd name="connsiteX29" fmla="*/ 5457259 w 5861642"/>
              <a:gd name="connsiteY29" fmla="*/ 7712341 h 7919265"/>
              <a:gd name="connsiteX30" fmla="*/ 5443236 w 5861642"/>
              <a:gd name="connsiteY30" fmla="*/ 7838503 h 7919265"/>
              <a:gd name="connsiteX31" fmla="*/ 5447010 w 5861642"/>
              <a:gd name="connsiteY31" fmla="*/ 7862553 h 7919265"/>
              <a:gd name="connsiteX32" fmla="*/ 5432854 w 5861642"/>
              <a:gd name="connsiteY32" fmla="*/ 7919237 h 7919265"/>
              <a:gd name="connsiteX33" fmla="*/ 397307 w 5861642"/>
              <a:gd name="connsiteY33" fmla="*/ 7606085 h 7919265"/>
              <a:gd name="connsiteX34" fmla="*/ 0 w 5861642"/>
              <a:gd name="connsiteY34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69713 w 5861642"/>
              <a:gd name="connsiteY26" fmla="*/ 2504276 h 7919265"/>
              <a:gd name="connsiteX27" fmla="*/ 5452061 w 5861642"/>
              <a:gd name="connsiteY27" fmla="*/ 7583356 h 7919265"/>
              <a:gd name="connsiteX28" fmla="*/ 5458843 w 5861642"/>
              <a:gd name="connsiteY28" fmla="*/ 7628844 h 7919265"/>
              <a:gd name="connsiteX29" fmla="*/ 5457259 w 5861642"/>
              <a:gd name="connsiteY29" fmla="*/ 7712341 h 7919265"/>
              <a:gd name="connsiteX30" fmla="*/ 5443236 w 5861642"/>
              <a:gd name="connsiteY30" fmla="*/ 7838503 h 7919265"/>
              <a:gd name="connsiteX31" fmla="*/ 5447010 w 5861642"/>
              <a:gd name="connsiteY31" fmla="*/ 7862553 h 7919265"/>
              <a:gd name="connsiteX32" fmla="*/ 5432854 w 5861642"/>
              <a:gd name="connsiteY32" fmla="*/ 7919237 h 7919265"/>
              <a:gd name="connsiteX33" fmla="*/ 397307 w 5861642"/>
              <a:gd name="connsiteY33" fmla="*/ 7606085 h 7919265"/>
              <a:gd name="connsiteX34" fmla="*/ 0 w 5861642"/>
              <a:gd name="connsiteY34" fmla="*/ 7584901 h 7919265"/>
              <a:gd name="connsiteX0" fmla="*/ 0 w 5861705"/>
              <a:gd name="connsiteY0" fmla="*/ 7558086 h 7919265"/>
              <a:gd name="connsiteX1" fmla="*/ 422635 w 5861705"/>
              <a:gd name="connsiteY1" fmla="*/ 0 h 7919265"/>
              <a:gd name="connsiteX2" fmla="*/ 4284892 w 5861705"/>
              <a:gd name="connsiteY2" fmla="*/ 212657 h 7919265"/>
              <a:gd name="connsiteX3" fmla="*/ 5823717 w 5861705"/>
              <a:gd name="connsiteY3" fmla="*/ 306262 h 7919265"/>
              <a:gd name="connsiteX4" fmla="*/ 5861705 w 5861705"/>
              <a:gd name="connsiteY4" fmla="*/ 317988 h 7919265"/>
              <a:gd name="connsiteX5" fmla="*/ 5856220 w 5861705"/>
              <a:gd name="connsiteY5" fmla="*/ 378751 h 7919265"/>
              <a:gd name="connsiteX6" fmla="*/ 5809593 w 5861705"/>
              <a:gd name="connsiteY6" fmla="*/ 1196200 h 7919265"/>
              <a:gd name="connsiteX7" fmla="*/ 5812252 w 5861705"/>
              <a:gd name="connsiteY7" fmla="*/ 1197315 h 7919265"/>
              <a:gd name="connsiteX8" fmla="*/ 5817525 w 5861705"/>
              <a:gd name="connsiteY8" fmla="*/ 1242155 h 7919265"/>
              <a:gd name="connsiteX9" fmla="*/ 5811383 w 5861705"/>
              <a:gd name="connsiteY9" fmla="*/ 1364256 h 7919265"/>
              <a:gd name="connsiteX10" fmla="*/ 5811248 w 5861705"/>
              <a:gd name="connsiteY10" fmla="*/ 1436500 h 7919265"/>
              <a:gd name="connsiteX11" fmla="*/ 5816757 w 5861705"/>
              <a:gd name="connsiteY11" fmla="*/ 1462669 h 7919265"/>
              <a:gd name="connsiteX12" fmla="*/ 5818133 w 5861705"/>
              <a:gd name="connsiteY12" fmla="*/ 1637067 h 7919265"/>
              <a:gd name="connsiteX13" fmla="*/ 5811308 w 5861705"/>
              <a:gd name="connsiteY13" fmla="*/ 1696270 h 7919265"/>
              <a:gd name="connsiteX14" fmla="*/ 5795249 w 5861705"/>
              <a:gd name="connsiteY14" fmla="*/ 1818360 h 7919265"/>
              <a:gd name="connsiteX15" fmla="*/ 5796281 w 5861705"/>
              <a:gd name="connsiteY15" fmla="*/ 1911947 h 7919265"/>
              <a:gd name="connsiteX16" fmla="*/ 5790032 w 5861705"/>
              <a:gd name="connsiteY16" fmla="*/ 1925528 h 7919265"/>
              <a:gd name="connsiteX17" fmla="*/ 5771562 w 5861705"/>
              <a:gd name="connsiteY17" fmla="*/ 2014848 h 7919265"/>
              <a:gd name="connsiteX18" fmla="*/ 5767772 w 5861705"/>
              <a:gd name="connsiteY18" fmla="*/ 2045563 h 7919265"/>
              <a:gd name="connsiteX19" fmla="*/ 5767250 w 5861705"/>
              <a:gd name="connsiteY19" fmla="*/ 2054308 h 7919265"/>
              <a:gd name="connsiteX20" fmla="*/ 5769443 w 5861705"/>
              <a:gd name="connsiteY20" fmla="*/ 2060299 h 7919265"/>
              <a:gd name="connsiteX21" fmla="*/ 5756656 w 5861705"/>
              <a:gd name="connsiteY21" fmla="*/ 2237821 h 7919265"/>
              <a:gd name="connsiteX22" fmla="*/ 5759315 w 5861705"/>
              <a:gd name="connsiteY22" fmla="*/ 2238936 h 7919265"/>
              <a:gd name="connsiteX23" fmla="*/ 5764588 w 5861705"/>
              <a:gd name="connsiteY23" fmla="*/ 2283776 h 7919265"/>
              <a:gd name="connsiteX24" fmla="*/ 5758445 w 5861705"/>
              <a:gd name="connsiteY24" fmla="*/ 2405877 h 7919265"/>
              <a:gd name="connsiteX25" fmla="*/ 5758311 w 5861705"/>
              <a:gd name="connsiteY25" fmla="*/ 2478121 h 7919265"/>
              <a:gd name="connsiteX26" fmla="*/ 5769776 w 5861705"/>
              <a:gd name="connsiteY26" fmla="*/ 2504276 h 7919265"/>
              <a:gd name="connsiteX27" fmla="*/ 5452124 w 5861705"/>
              <a:gd name="connsiteY27" fmla="*/ 7583356 h 7919265"/>
              <a:gd name="connsiteX28" fmla="*/ 5458906 w 5861705"/>
              <a:gd name="connsiteY28" fmla="*/ 7628844 h 7919265"/>
              <a:gd name="connsiteX29" fmla="*/ 5457322 w 5861705"/>
              <a:gd name="connsiteY29" fmla="*/ 7712341 h 7919265"/>
              <a:gd name="connsiteX30" fmla="*/ 5443299 w 5861705"/>
              <a:gd name="connsiteY30" fmla="*/ 7838503 h 7919265"/>
              <a:gd name="connsiteX31" fmla="*/ 5447073 w 5861705"/>
              <a:gd name="connsiteY31" fmla="*/ 7862553 h 7919265"/>
              <a:gd name="connsiteX32" fmla="*/ 5432917 w 5861705"/>
              <a:gd name="connsiteY32" fmla="*/ 7919237 h 7919265"/>
              <a:gd name="connsiteX33" fmla="*/ 397370 w 5861705"/>
              <a:gd name="connsiteY33" fmla="*/ 7606085 h 7919265"/>
              <a:gd name="connsiteX34" fmla="*/ 0 w 5861705"/>
              <a:gd name="connsiteY34" fmla="*/ 7558086 h 7919265"/>
              <a:gd name="connsiteX0" fmla="*/ 0 w 5861705"/>
              <a:gd name="connsiteY0" fmla="*/ 7558086 h 8240783"/>
              <a:gd name="connsiteX1" fmla="*/ 422635 w 5861705"/>
              <a:gd name="connsiteY1" fmla="*/ 0 h 8240783"/>
              <a:gd name="connsiteX2" fmla="*/ 4284892 w 5861705"/>
              <a:gd name="connsiteY2" fmla="*/ 212657 h 8240783"/>
              <a:gd name="connsiteX3" fmla="*/ 5823717 w 5861705"/>
              <a:gd name="connsiteY3" fmla="*/ 306262 h 8240783"/>
              <a:gd name="connsiteX4" fmla="*/ 5861705 w 5861705"/>
              <a:gd name="connsiteY4" fmla="*/ 317988 h 8240783"/>
              <a:gd name="connsiteX5" fmla="*/ 5856220 w 5861705"/>
              <a:gd name="connsiteY5" fmla="*/ 378751 h 8240783"/>
              <a:gd name="connsiteX6" fmla="*/ 5809593 w 5861705"/>
              <a:gd name="connsiteY6" fmla="*/ 1196200 h 8240783"/>
              <a:gd name="connsiteX7" fmla="*/ 5812252 w 5861705"/>
              <a:gd name="connsiteY7" fmla="*/ 1197315 h 8240783"/>
              <a:gd name="connsiteX8" fmla="*/ 5817525 w 5861705"/>
              <a:gd name="connsiteY8" fmla="*/ 1242155 h 8240783"/>
              <a:gd name="connsiteX9" fmla="*/ 5811383 w 5861705"/>
              <a:gd name="connsiteY9" fmla="*/ 1364256 h 8240783"/>
              <a:gd name="connsiteX10" fmla="*/ 5811248 w 5861705"/>
              <a:gd name="connsiteY10" fmla="*/ 1436500 h 8240783"/>
              <a:gd name="connsiteX11" fmla="*/ 5816757 w 5861705"/>
              <a:gd name="connsiteY11" fmla="*/ 1462669 h 8240783"/>
              <a:gd name="connsiteX12" fmla="*/ 5818133 w 5861705"/>
              <a:gd name="connsiteY12" fmla="*/ 1637067 h 8240783"/>
              <a:gd name="connsiteX13" fmla="*/ 5811308 w 5861705"/>
              <a:gd name="connsiteY13" fmla="*/ 1696270 h 8240783"/>
              <a:gd name="connsiteX14" fmla="*/ 5795249 w 5861705"/>
              <a:gd name="connsiteY14" fmla="*/ 1818360 h 8240783"/>
              <a:gd name="connsiteX15" fmla="*/ 5796281 w 5861705"/>
              <a:gd name="connsiteY15" fmla="*/ 1911947 h 8240783"/>
              <a:gd name="connsiteX16" fmla="*/ 5790032 w 5861705"/>
              <a:gd name="connsiteY16" fmla="*/ 1925528 h 8240783"/>
              <a:gd name="connsiteX17" fmla="*/ 5771562 w 5861705"/>
              <a:gd name="connsiteY17" fmla="*/ 2014848 h 8240783"/>
              <a:gd name="connsiteX18" fmla="*/ 5767772 w 5861705"/>
              <a:gd name="connsiteY18" fmla="*/ 2045563 h 8240783"/>
              <a:gd name="connsiteX19" fmla="*/ 5767250 w 5861705"/>
              <a:gd name="connsiteY19" fmla="*/ 2054308 h 8240783"/>
              <a:gd name="connsiteX20" fmla="*/ 5769443 w 5861705"/>
              <a:gd name="connsiteY20" fmla="*/ 2060299 h 8240783"/>
              <a:gd name="connsiteX21" fmla="*/ 5756656 w 5861705"/>
              <a:gd name="connsiteY21" fmla="*/ 2237821 h 8240783"/>
              <a:gd name="connsiteX22" fmla="*/ 5759315 w 5861705"/>
              <a:gd name="connsiteY22" fmla="*/ 2238936 h 8240783"/>
              <a:gd name="connsiteX23" fmla="*/ 5764588 w 5861705"/>
              <a:gd name="connsiteY23" fmla="*/ 2283776 h 8240783"/>
              <a:gd name="connsiteX24" fmla="*/ 5758445 w 5861705"/>
              <a:gd name="connsiteY24" fmla="*/ 2405877 h 8240783"/>
              <a:gd name="connsiteX25" fmla="*/ 5758311 w 5861705"/>
              <a:gd name="connsiteY25" fmla="*/ 2478121 h 8240783"/>
              <a:gd name="connsiteX26" fmla="*/ 5769776 w 5861705"/>
              <a:gd name="connsiteY26" fmla="*/ 2504276 h 8240783"/>
              <a:gd name="connsiteX27" fmla="*/ 5452124 w 5861705"/>
              <a:gd name="connsiteY27" fmla="*/ 7583356 h 8240783"/>
              <a:gd name="connsiteX28" fmla="*/ 5458906 w 5861705"/>
              <a:gd name="connsiteY28" fmla="*/ 7628844 h 8240783"/>
              <a:gd name="connsiteX29" fmla="*/ 5457322 w 5861705"/>
              <a:gd name="connsiteY29" fmla="*/ 7712341 h 8240783"/>
              <a:gd name="connsiteX30" fmla="*/ 5443299 w 5861705"/>
              <a:gd name="connsiteY30" fmla="*/ 7838503 h 8240783"/>
              <a:gd name="connsiteX31" fmla="*/ 5447073 w 5861705"/>
              <a:gd name="connsiteY31" fmla="*/ 7862553 h 8240783"/>
              <a:gd name="connsiteX32" fmla="*/ 5432917 w 5861705"/>
              <a:gd name="connsiteY32" fmla="*/ 7919237 h 8240783"/>
              <a:gd name="connsiteX33" fmla="*/ 0 w 5861705"/>
              <a:gd name="connsiteY33" fmla="*/ 7558086 h 8240783"/>
              <a:gd name="connsiteX0" fmla="*/ 0 w 5861705"/>
              <a:gd name="connsiteY0" fmla="*/ 7558086 h 7919237"/>
              <a:gd name="connsiteX1" fmla="*/ 422635 w 5861705"/>
              <a:gd name="connsiteY1" fmla="*/ 0 h 7919237"/>
              <a:gd name="connsiteX2" fmla="*/ 4284892 w 5861705"/>
              <a:gd name="connsiteY2" fmla="*/ 212657 h 7919237"/>
              <a:gd name="connsiteX3" fmla="*/ 5823717 w 5861705"/>
              <a:gd name="connsiteY3" fmla="*/ 306262 h 7919237"/>
              <a:gd name="connsiteX4" fmla="*/ 5861705 w 5861705"/>
              <a:gd name="connsiteY4" fmla="*/ 317988 h 7919237"/>
              <a:gd name="connsiteX5" fmla="*/ 5856220 w 5861705"/>
              <a:gd name="connsiteY5" fmla="*/ 378751 h 7919237"/>
              <a:gd name="connsiteX6" fmla="*/ 5809593 w 5861705"/>
              <a:gd name="connsiteY6" fmla="*/ 1196200 h 7919237"/>
              <a:gd name="connsiteX7" fmla="*/ 5812252 w 5861705"/>
              <a:gd name="connsiteY7" fmla="*/ 1197315 h 7919237"/>
              <a:gd name="connsiteX8" fmla="*/ 5817525 w 5861705"/>
              <a:gd name="connsiteY8" fmla="*/ 1242155 h 7919237"/>
              <a:gd name="connsiteX9" fmla="*/ 5811383 w 5861705"/>
              <a:gd name="connsiteY9" fmla="*/ 1364256 h 7919237"/>
              <a:gd name="connsiteX10" fmla="*/ 5811248 w 5861705"/>
              <a:gd name="connsiteY10" fmla="*/ 1436500 h 7919237"/>
              <a:gd name="connsiteX11" fmla="*/ 5816757 w 5861705"/>
              <a:gd name="connsiteY11" fmla="*/ 1462669 h 7919237"/>
              <a:gd name="connsiteX12" fmla="*/ 5818133 w 5861705"/>
              <a:gd name="connsiteY12" fmla="*/ 1637067 h 7919237"/>
              <a:gd name="connsiteX13" fmla="*/ 5811308 w 5861705"/>
              <a:gd name="connsiteY13" fmla="*/ 1696270 h 7919237"/>
              <a:gd name="connsiteX14" fmla="*/ 5795249 w 5861705"/>
              <a:gd name="connsiteY14" fmla="*/ 1818360 h 7919237"/>
              <a:gd name="connsiteX15" fmla="*/ 5796281 w 5861705"/>
              <a:gd name="connsiteY15" fmla="*/ 1911947 h 7919237"/>
              <a:gd name="connsiteX16" fmla="*/ 5790032 w 5861705"/>
              <a:gd name="connsiteY16" fmla="*/ 1925528 h 7919237"/>
              <a:gd name="connsiteX17" fmla="*/ 5771562 w 5861705"/>
              <a:gd name="connsiteY17" fmla="*/ 2014848 h 7919237"/>
              <a:gd name="connsiteX18" fmla="*/ 5767772 w 5861705"/>
              <a:gd name="connsiteY18" fmla="*/ 2045563 h 7919237"/>
              <a:gd name="connsiteX19" fmla="*/ 5767250 w 5861705"/>
              <a:gd name="connsiteY19" fmla="*/ 2054308 h 7919237"/>
              <a:gd name="connsiteX20" fmla="*/ 5769443 w 5861705"/>
              <a:gd name="connsiteY20" fmla="*/ 2060299 h 7919237"/>
              <a:gd name="connsiteX21" fmla="*/ 5756656 w 5861705"/>
              <a:gd name="connsiteY21" fmla="*/ 2237821 h 7919237"/>
              <a:gd name="connsiteX22" fmla="*/ 5759315 w 5861705"/>
              <a:gd name="connsiteY22" fmla="*/ 2238936 h 7919237"/>
              <a:gd name="connsiteX23" fmla="*/ 5764588 w 5861705"/>
              <a:gd name="connsiteY23" fmla="*/ 2283776 h 7919237"/>
              <a:gd name="connsiteX24" fmla="*/ 5758445 w 5861705"/>
              <a:gd name="connsiteY24" fmla="*/ 2405877 h 7919237"/>
              <a:gd name="connsiteX25" fmla="*/ 5758311 w 5861705"/>
              <a:gd name="connsiteY25" fmla="*/ 2478121 h 7919237"/>
              <a:gd name="connsiteX26" fmla="*/ 5769776 w 5861705"/>
              <a:gd name="connsiteY26" fmla="*/ 2504276 h 7919237"/>
              <a:gd name="connsiteX27" fmla="*/ 5452124 w 5861705"/>
              <a:gd name="connsiteY27" fmla="*/ 7583356 h 7919237"/>
              <a:gd name="connsiteX28" fmla="*/ 5458906 w 5861705"/>
              <a:gd name="connsiteY28" fmla="*/ 7628844 h 7919237"/>
              <a:gd name="connsiteX29" fmla="*/ 5457322 w 5861705"/>
              <a:gd name="connsiteY29" fmla="*/ 7712341 h 7919237"/>
              <a:gd name="connsiteX30" fmla="*/ 5443299 w 5861705"/>
              <a:gd name="connsiteY30" fmla="*/ 7838503 h 7919237"/>
              <a:gd name="connsiteX31" fmla="*/ 5447073 w 5861705"/>
              <a:gd name="connsiteY31" fmla="*/ 7862553 h 7919237"/>
              <a:gd name="connsiteX32" fmla="*/ 5432917 w 5861705"/>
              <a:gd name="connsiteY32" fmla="*/ 7919237 h 7919237"/>
              <a:gd name="connsiteX33" fmla="*/ 0 w 5861705"/>
              <a:gd name="connsiteY33" fmla="*/ 7558086 h 7919237"/>
              <a:gd name="connsiteX0" fmla="*/ 0 w 5861705"/>
              <a:gd name="connsiteY0" fmla="*/ 7558086 h 7919237"/>
              <a:gd name="connsiteX1" fmla="*/ 422635 w 5861705"/>
              <a:gd name="connsiteY1" fmla="*/ 0 h 7919237"/>
              <a:gd name="connsiteX2" fmla="*/ 4284892 w 5861705"/>
              <a:gd name="connsiteY2" fmla="*/ 212657 h 7919237"/>
              <a:gd name="connsiteX3" fmla="*/ 5823717 w 5861705"/>
              <a:gd name="connsiteY3" fmla="*/ 306262 h 7919237"/>
              <a:gd name="connsiteX4" fmla="*/ 5861705 w 5861705"/>
              <a:gd name="connsiteY4" fmla="*/ 317988 h 7919237"/>
              <a:gd name="connsiteX5" fmla="*/ 5856220 w 5861705"/>
              <a:gd name="connsiteY5" fmla="*/ 378751 h 7919237"/>
              <a:gd name="connsiteX6" fmla="*/ 5809593 w 5861705"/>
              <a:gd name="connsiteY6" fmla="*/ 1196200 h 7919237"/>
              <a:gd name="connsiteX7" fmla="*/ 5812252 w 5861705"/>
              <a:gd name="connsiteY7" fmla="*/ 1197315 h 7919237"/>
              <a:gd name="connsiteX8" fmla="*/ 5817525 w 5861705"/>
              <a:gd name="connsiteY8" fmla="*/ 1242155 h 7919237"/>
              <a:gd name="connsiteX9" fmla="*/ 5811383 w 5861705"/>
              <a:gd name="connsiteY9" fmla="*/ 1364256 h 7919237"/>
              <a:gd name="connsiteX10" fmla="*/ 5811248 w 5861705"/>
              <a:gd name="connsiteY10" fmla="*/ 1436500 h 7919237"/>
              <a:gd name="connsiteX11" fmla="*/ 5816757 w 5861705"/>
              <a:gd name="connsiteY11" fmla="*/ 1462669 h 7919237"/>
              <a:gd name="connsiteX12" fmla="*/ 5818133 w 5861705"/>
              <a:gd name="connsiteY12" fmla="*/ 1637067 h 7919237"/>
              <a:gd name="connsiteX13" fmla="*/ 5811308 w 5861705"/>
              <a:gd name="connsiteY13" fmla="*/ 1696270 h 7919237"/>
              <a:gd name="connsiteX14" fmla="*/ 5795249 w 5861705"/>
              <a:gd name="connsiteY14" fmla="*/ 1818360 h 7919237"/>
              <a:gd name="connsiteX15" fmla="*/ 5796281 w 5861705"/>
              <a:gd name="connsiteY15" fmla="*/ 1911947 h 7919237"/>
              <a:gd name="connsiteX16" fmla="*/ 5790032 w 5861705"/>
              <a:gd name="connsiteY16" fmla="*/ 1925528 h 7919237"/>
              <a:gd name="connsiteX17" fmla="*/ 5771562 w 5861705"/>
              <a:gd name="connsiteY17" fmla="*/ 2014848 h 7919237"/>
              <a:gd name="connsiteX18" fmla="*/ 5767772 w 5861705"/>
              <a:gd name="connsiteY18" fmla="*/ 2045563 h 7919237"/>
              <a:gd name="connsiteX19" fmla="*/ 5767250 w 5861705"/>
              <a:gd name="connsiteY19" fmla="*/ 2054308 h 7919237"/>
              <a:gd name="connsiteX20" fmla="*/ 5769443 w 5861705"/>
              <a:gd name="connsiteY20" fmla="*/ 2060299 h 7919237"/>
              <a:gd name="connsiteX21" fmla="*/ 5756656 w 5861705"/>
              <a:gd name="connsiteY21" fmla="*/ 2237821 h 7919237"/>
              <a:gd name="connsiteX22" fmla="*/ 5759315 w 5861705"/>
              <a:gd name="connsiteY22" fmla="*/ 2238936 h 7919237"/>
              <a:gd name="connsiteX23" fmla="*/ 5764588 w 5861705"/>
              <a:gd name="connsiteY23" fmla="*/ 2283776 h 7919237"/>
              <a:gd name="connsiteX24" fmla="*/ 5758445 w 5861705"/>
              <a:gd name="connsiteY24" fmla="*/ 2405877 h 7919237"/>
              <a:gd name="connsiteX25" fmla="*/ 5758311 w 5861705"/>
              <a:gd name="connsiteY25" fmla="*/ 2478121 h 7919237"/>
              <a:gd name="connsiteX26" fmla="*/ 5769776 w 5861705"/>
              <a:gd name="connsiteY26" fmla="*/ 2504276 h 7919237"/>
              <a:gd name="connsiteX27" fmla="*/ 5452124 w 5861705"/>
              <a:gd name="connsiteY27" fmla="*/ 7583356 h 7919237"/>
              <a:gd name="connsiteX28" fmla="*/ 5458906 w 5861705"/>
              <a:gd name="connsiteY28" fmla="*/ 7628844 h 7919237"/>
              <a:gd name="connsiteX29" fmla="*/ 5457322 w 5861705"/>
              <a:gd name="connsiteY29" fmla="*/ 7712341 h 7919237"/>
              <a:gd name="connsiteX30" fmla="*/ 5443299 w 5861705"/>
              <a:gd name="connsiteY30" fmla="*/ 7838503 h 7919237"/>
              <a:gd name="connsiteX31" fmla="*/ 5447073 w 5861705"/>
              <a:gd name="connsiteY31" fmla="*/ 7862553 h 7919237"/>
              <a:gd name="connsiteX32" fmla="*/ 5432917 w 5861705"/>
              <a:gd name="connsiteY32" fmla="*/ 7919237 h 7919237"/>
              <a:gd name="connsiteX33" fmla="*/ 0 w 5861705"/>
              <a:gd name="connsiteY33" fmla="*/ 7558086 h 7919237"/>
              <a:gd name="connsiteX0" fmla="*/ 0 w 5861705"/>
              <a:gd name="connsiteY0" fmla="*/ 7558086 h 7876320"/>
              <a:gd name="connsiteX1" fmla="*/ 422635 w 5861705"/>
              <a:gd name="connsiteY1" fmla="*/ 0 h 7876320"/>
              <a:gd name="connsiteX2" fmla="*/ 4284892 w 5861705"/>
              <a:gd name="connsiteY2" fmla="*/ 212657 h 7876320"/>
              <a:gd name="connsiteX3" fmla="*/ 5823717 w 5861705"/>
              <a:gd name="connsiteY3" fmla="*/ 306262 h 7876320"/>
              <a:gd name="connsiteX4" fmla="*/ 5861705 w 5861705"/>
              <a:gd name="connsiteY4" fmla="*/ 317988 h 7876320"/>
              <a:gd name="connsiteX5" fmla="*/ 5856220 w 5861705"/>
              <a:gd name="connsiteY5" fmla="*/ 378751 h 7876320"/>
              <a:gd name="connsiteX6" fmla="*/ 5809593 w 5861705"/>
              <a:gd name="connsiteY6" fmla="*/ 1196200 h 7876320"/>
              <a:gd name="connsiteX7" fmla="*/ 5812252 w 5861705"/>
              <a:gd name="connsiteY7" fmla="*/ 1197315 h 7876320"/>
              <a:gd name="connsiteX8" fmla="*/ 5817525 w 5861705"/>
              <a:gd name="connsiteY8" fmla="*/ 1242155 h 7876320"/>
              <a:gd name="connsiteX9" fmla="*/ 5811383 w 5861705"/>
              <a:gd name="connsiteY9" fmla="*/ 1364256 h 7876320"/>
              <a:gd name="connsiteX10" fmla="*/ 5811248 w 5861705"/>
              <a:gd name="connsiteY10" fmla="*/ 1436500 h 7876320"/>
              <a:gd name="connsiteX11" fmla="*/ 5816757 w 5861705"/>
              <a:gd name="connsiteY11" fmla="*/ 1462669 h 7876320"/>
              <a:gd name="connsiteX12" fmla="*/ 5818133 w 5861705"/>
              <a:gd name="connsiteY12" fmla="*/ 1637067 h 7876320"/>
              <a:gd name="connsiteX13" fmla="*/ 5811308 w 5861705"/>
              <a:gd name="connsiteY13" fmla="*/ 1696270 h 7876320"/>
              <a:gd name="connsiteX14" fmla="*/ 5795249 w 5861705"/>
              <a:gd name="connsiteY14" fmla="*/ 1818360 h 7876320"/>
              <a:gd name="connsiteX15" fmla="*/ 5796281 w 5861705"/>
              <a:gd name="connsiteY15" fmla="*/ 1911947 h 7876320"/>
              <a:gd name="connsiteX16" fmla="*/ 5790032 w 5861705"/>
              <a:gd name="connsiteY16" fmla="*/ 1925528 h 7876320"/>
              <a:gd name="connsiteX17" fmla="*/ 5771562 w 5861705"/>
              <a:gd name="connsiteY17" fmla="*/ 2014848 h 7876320"/>
              <a:gd name="connsiteX18" fmla="*/ 5767772 w 5861705"/>
              <a:gd name="connsiteY18" fmla="*/ 2045563 h 7876320"/>
              <a:gd name="connsiteX19" fmla="*/ 5767250 w 5861705"/>
              <a:gd name="connsiteY19" fmla="*/ 2054308 h 7876320"/>
              <a:gd name="connsiteX20" fmla="*/ 5769443 w 5861705"/>
              <a:gd name="connsiteY20" fmla="*/ 2060299 h 7876320"/>
              <a:gd name="connsiteX21" fmla="*/ 5756656 w 5861705"/>
              <a:gd name="connsiteY21" fmla="*/ 2237821 h 7876320"/>
              <a:gd name="connsiteX22" fmla="*/ 5759315 w 5861705"/>
              <a:gd name="connsiteY22" fmla="*/ 2238936 h 7876320"/>
              <a:gd name="connsiteX23" fmla="*/ 5764588 w 5861705"/>
              <a:gd name="connsiteY23" fmla="*/ 2283776 h 7876320"/>
              <a:gd name="connsiteX24" fmla="*/ 5758445 w 5861705"/>
              <a:gd name="connsiteY24" fmla="*/ 2405877 h 7876320"/>
              <a:gd name="connsiteX25" fmla="*/ 5758311 w 5861705"/>
              <a:gd name="connsiteY25" fmla="*/ 2478121 h 7876320"/>
              <a:gd name="connsiteX26" fmla="*/ 5769776 w 5861705"/>
              <a:gd name="connsiteY26" fmla="*/ 2504276 h 7876320"/>
              <a:gd name="connsiteX27" fmla="*/ 5452124 w 5861705"/>
              <a:gd name="connsiteY27" fmla="*/ 7583356 h 7876320"/>
              <a:gd name="connsiteX28" fmla="*/ 5458906 w 5861705"/>
              <a:gd name="connsiteY28" fmla="*/ 7628844 h 7876320"/>
              <a:gd name="connsiteX29" fmla="*/ 5457322 w 5861705"/>
              <a:gd name="connsiteY29" fmla="*/ 7712341 h 7876320"/>
              <a:gd name="connsiteX30" fmla="*/ 5443299 w 5861705"/>
              <a:gd name="connsiteY30" fmla="*/ 7838503 h 7876320"/>
              <a:gd name="connsiteX31" fmla="*/ 5447073 w 5861705"/>
              <a:gd name="connsiteY31" fmla="*/ 7862553 h 7876320"/>
              <a:gd name="connsiteX32" fmla="*/ 5438179 w 5861705"/>
              <a:gd name="connsiteY32" fmla="*/ 7876320 h 7876320"/>
              <a:gd name="connsiteX33" fmla="*/ 0 w 5861705"/>
              <a:gd name="connsiteY33" fmla="*/ 7558086 h 7876320"/>
              <a:gd name="connsiteX0" fmla="*/ 0 w 5861705"/>
              <a:gd name="connsiteY0" fmla="*/ 7558086 h 7869426"/>
              <a:gd name="connsiteX1" fmla="*/ 422635 w 5861705"/>
              <a:gd name="connsiteY1" fmla="*/ 0 h 7869426"/>
              <a:gd name="connsiteX2" fmla="*/ 4284892 w 5861705"/>
              <a:gd name="connsiteY2" fmla="*/ 212657 h 7869426"/>
              <a:gd name="connsiteX3" fmla="*/ 5823717 w 5861705"/>
              <a:gd name="connsiteY3" fmla="*/ 306262 h 7869426"/>
              <a:gd name="connsiteX4" fmla="*/ 5861705 w 5861705"/>
              <a:gd name="connsiteY4" fmla="*/ 317988 h 7869426"/>
              <a:gd name="connsiteX5" fmla="*/ 5856220 w 5861705"/>
              <a:gd name="connsiteY5" fmla="*/ 378751 h 7869426"/>
              <a:gd name="connsiteX6" fmla="*/ 5809593 w 5861705"/>
              <a:gd name="connsiteY6" fmla="*/ 1196200 h 7869426"/>
              <a:gd name="connsiteX7" fmla="*/ 5812252 w 5861705"/>
              <a:gd name="connsiteY7" fmla="*/ 1197315 h 7869426"/>
              <a:gd name="connsiteX8" fmla="*/ 5817525 w 5861705"/>
              <a:gd name="connsiteY8" fmla="*/ 1242155 h 7869426"/>
              <a:gd name="connsiteX9" fmla="*/ 5811383 w 5861705"/>
              <a:gd name="connsiteY9" fmla="*/ 1364256 h 7869426"/>
              <a:gd name="connsiteX10" fmla="*/ 5811248 w 5861705"/>
              <a:gd name="connsiteY10" fmla="*/ 1436500 h 7869426"/>
              <a:gd name="connsiteX11" fmla="*/ 5816757 w 5861705"/>
              <a:gd name="connsiteY11" fmla="*/ 1462669 h 7869426"/>
              <a:gd name="connsiteX12" fmla="*/ 5818133 w 5861705"/>
              <a:gd name="connsiteY12" fmla="*/ 1637067 h 7869426"/>
              <a:gd name="connsiteX13" fmla="*/ 5811308 w 5861705"/>
              <a:gd name="connsiteY13" fmla="*/ 1696270 h 7869426"/>
              <a:gd name="connsiteX14" fmla="*/ 5795249 w 5861705"/>
              <a:gd name="connsiteY14" fmla="*/ 1818360 h 7869426"/>
              <a:gd name="connsiteX15" fmla="*/ 5796281 w 5861705"/>
              <a:gd name="connsiteY15" fmla="*/ 1911947 h 7869426"/>
              <a:gd name="connsiteX16" fmla="*/ 5790032 w 5861705"/>
              <a:gd name="connsiteY16" fmla="*/ 1925528 h 7869426"/>
              <a:gd name="connsiteX17" fmla="*/ 5771562 w 5861705"/>
              <a:gd name="connsiteY17" fmla="*/ 2014848 h 7869426"/>
              <a:gd name="connsiteX18" fmla="*/ 5767772 w 5861705"/>
              <a:gd name="connsiteY18" fmla="*/ 2045563 h 7869426"/>
              <a:gd name="connsiteX19" fmla="*/ 5767250 w 5861705"/>
              <a:gd name="connsiteY19" fmla="*/ 2054308 h 7869426"/>
              <a:gd name="connsiteX20" fmla="*/ 5769443 w 5861705"/>
              <a:gd name="connsiteY20" fmla="*/ 2060299 h 7869426"/>
              <a:gd name="connsiteX21" fmla="*/ 5756656 w 5861705"/>
              <a:gd name="connsiteY21" fmla="*/ 2237821 h 7869426"/>
              <a:gd name="connsiteX22" fmla="*/ 5759315 w 5861705"/>
              <a:gd name="connsiteY22" fmla="*/ 2238936 h 7869426"/>
              <a:gd name="connsiteX23" fmla="*/ 5764588 w 5861705"/>
              <a:gd name="connsiteY23" fmla="*/ 2283776 h 7869426"/>
              <a:gd name="connsiteX24" fmla="*/ 5758445 w 5861705"/>
              <a:gd name="connsiteY24" fmla="*/ 2405877 h 7869426"/>
              <a:gd name="connsiteX25" fmla="*/ 5758311 w 5861705"/>
              <a:gd name="connsiteY25" fmla="*/ 2478121 h 7869426"/>
              <a:gd name="connsiteX26" fmla="*/ 5769776 w 5861705"/>
              <a:gd name="connsiteY26" fmla="*/ 2504276 h 7869426"/>
              <a:gd name="connsiteX27" fmla="*/ 5452124 w 5861705"/>
              <a:gd name="connsiteY27" fmla="*/ 7583356 h 7869426"/>
              <a:gd name="connsiteX28" fmla="*/ 5458906 w 5861705"/>
              <a:gd name="connsiteY28" fmla="*/ 7628844 h 7869426"/>
              <a:gd name="connsiteX29" fmla="*/ 5457322 w 5861705"/>
              <a:gd name="connsiteY29" fmla="*/ 7712341 h 7869426"/>
              <a:gd name="connsiteX30" fmla="*/ 5443299 w 5861705"/>
              <a:gd name="connsiteY30" fmla="*/ 7838503 h 7869426"/>
              <a:gd name="connsiteX31" fmla="*/ 5447073 w 5861705"/>
              <a:gd name="connsiteY31" fmla="*/ 7862553 h 7869426"/>
              <a:gd name="connsiteX32" fmla="*/ 5389875 w 5861705"/>
              <a:gd name="connsiteY32" fmla="*/ 7860344 h 7869426"/>
              <a:gd name="connsiteX33" fmla="*/ 0 w 5861705"/>
              <a:gd name="connsiteY33" fmla="*/ 7558086 h 7869426"/>
              <a:gd name="connsiteX0" fmla="*/ 0 w 5861705"/>
              <a:gd name="connsiteY0" fmla="*/ 7558086 h 7868158"/>
              <a:gd name="connsiteX1" fmla="*/ 422635 w 5861705"/>
              <a:gd name="connsiteY1" fmla="*/ 0 h 7868158"/>
              <a:gd name="connsiteX2" fmla="*/ 4284892 w 5861705"/>
              <a:gd name="connsiteY2" fmla="*/ 212657 h 7868158"/>
              <a:gd name="connsiteX3" fmla="*/ 5823717 w 5861705"/>
              <a:gd name="connsiteY3" fmla="*/ 306262 h 7868158"/>
              <a:gd name="connsiteX4" fmla="*/ 5861705 w 5861705"/>
              <a:gd name="connsiteY4" fmla="*/ 317988 h 7868158"/>
              <a:gd name="connsiteX5" fmla="*/ 5856220 w 5861705"/>
              <a:gd name="connsiteY5" fmla="*/ 378751 h 7868158"/>
              <a:gd name="connsiteX6" fmla="*/ 5809593 w 5861705"/>
              <a:gd name="connsiteY6" fmla="*/ 1196200 h 7868158"/>
              <a:gd name="connsiteX7" fmla="*/ 5812252 w 5861705"/>
              <a:gd name="connsiteY7" fmla="*/ 1197315 h 7868158"/>
              <a:gd name="connsiteX8" fmla="*/ 5817525 w 5861705"/>
              <a:gd name="connsiteY8" fmla="*/ 1242155 h 7868158"/>
              <a:gd name="connsiteX9" fmla="*/ 5811383 w 5861705"/>
              <a:gd name="connsiteY9" fmla="*/ 1364256 h 7868158"/>
              <a:gd name="connsiteX10" fmla="*/ 5811248 w 5861705"/>
              <a:gd name="connsiteY10" fmla="*/ 1436500 h 7868158"/>
              <a:gd name="connsiteX11" fmla="*/ 5816757 w 5861705"/>
              <a:gd name="connsiteY11" fmla="*/ 1462669 h 7868158"/>
              <a:gd name="connsiteX12" fmla="*/ 5818133 w 5861705"/>
              <a:gd name="connsiteY12" fmla="*/ 1637067 h 7868158"/>
              <a:gd name="connsiteX13" fmla="*/ 5811308 w 5861705"/>
              <a:gd name="connsiteY13" fmla="*/ 1696270 h 7868158"/>
              <a:gd name="connsiteX14" fmla="*/ 5795249 w 5861705"/>
              <a:gd name="connsiteY14" fmla="*/ 1818360 h 7868158"/>
              <a:gd name="connsiteX15" fmla="*/ 5796281 w 5861705"/>
              <a:gd name="connsiteY15" fmla="*/ 1911947 h 7868158"/>
              <a:gd name="connsiteX16" fmla="*/ 5790032 w 5861705"/>
              <a:gd name="connsiteY16" fmla="*/ 1925528 h 7868158"/>
              <a:gd name="connsiteX17" fmla="*/ 5771562 w 5861705"/>
              <a:gd name="connsiteY17" fmla="*/ 2014848 h 7868158"/>
              <a:gd name="connsiteX18" fmla="*/ 5767772 w 5861705"/>
              <a:gd name="connsiteY18" fmla="*/ 2045563 h 7868158"/>
              <a:gd name="connsiteX19" fmla="*/ 5767250 w 5861705"/>
              <a:gd name="connsiteY19" fmla="*/ 2054308 h 7868158"/>
              <a:gd name="connsiteX20" fmla="*/ 5769443 w 5861705"/>
              <a:gd name="connsiteY20" fmla="*/ 2060299 h 7868158"/>
              <a:gd name="connsiteX21" fmla="*/ 5756656 w 5861705"/>
              <a:gd name="connsiteY21" fmla="*/ 2237821 h 7868158"/>
              <a:gd name="connsiteX22" fmla="*/ 5759315 w 5861705"/>
              <a:gd name="connsiteY22" fmla="*/ 2238936 h 7868158"/>
              <a:gd name="connsiteX23" fmla="*/ 5764588 w 5861705"/>
              <a:gd name="connsiteY23" fmla="*/ 2283776 h 7868158"/>
              <a:gd name="connsiteX24" fmla="*/ 5758445 w 5861705"/>
              <a:gd name="connsiteY24" fmla="*/ 2405877 h 7868158"/>
              <a:gd name="connsiteX25" fmla="*/ 5758311 w 5861705"/>
              <a:gd name="connsiteY25" fmla="*/ 2478121 h 7868158"/>
              <a:gd name="connsiteX26" fmla="*/ 5769776 w 5861705"/>
              <a:gd name="connsiteY26" fmla="*/ 2504276 h 7868158"/>
              <a:gd name="connsiteX27" fmla="*/ 5452124 w 5861705"/>
              <a:gd name="connsiteY27" fmla="*/ 7583356 h 7868158"/>
              <a:gd name="connsiteX28" fmla="*/ 5458906 w 5861705"/>
              <a:gd name="connsiteY28" fmla="*/ 7628844 h 7868158"/>
              <a:gd name="connsiteX29" fmla="*/ 5457322 w 5861705"/>
              <a:gd name="connsiteY29" fmla="*/ 7712341 h 7868158"/>
              <a:gd name="connsiteX30" fmla="*/ 5443299 w 5861705"/>
              <a:gd name="connsiteY30" fmla="*/ 7838503 h 7868158"/>
              <a:gd name="connsiteX31" fmla="*/ 5447073 w 5861705"/>
              <a:gd name="connsiteY31" fmla="*/ 7862553 h 7868158"/>
              <a:gd name="connsiteX32" fmla="*/ 5357659 w 5861705"/>
              <a:gd name="connsiteY32" fmla="*/ 7844331 h 7868158"/>
              <a:gd name="connsiteX33" fmla="*/ 0 w 5861705"/>
              <a:gd name="connsiteY33" fmla="*/ 7558086 h 7868158"/>
              <a:gd name="connsiteX0" fmla="*/ 0 w 5861705"/>
              <a:gd name="connsiteY0" fmla="*/ 7558086 h 7844331"/>
              <a:gd name="connsiteX1" fmla="*/ 422635 w 5861705"/>
              <a:gd name="connsiteY1" fmla="*/ 0 h 7844331"/>
              <a:gd name="connsiteX2" fmla="*/ 4284892 w 5861705"/>
              <a:gd name="connsiteY2" fmla="*/ 212657 h 7844331"/>
              <a:gd name="connsiteX3" fmla="*/ 5823717 w 5861705"/>
              <a:gd name="connsiteY3" fmla="*/ 306262 h 7844331"/>
              <a:gd name="connsiteX4" fmla="*/ 5861705 w 5861705"/>
              <a:gd name="connsiteY4" fmla="*/ 317988 h 7844331"/>
              <a:gd name="connsiteX5" fmla="*/ 5856220 w 5861705"/>
              <a:gd name="connsiteY5" fmla="*/ 378751 h 7844331"/>
              <a:gd name="connsiteX6" fmla="*/ 5809593 w 5861705"/>
              <a:gd name="connsiteY6" fmla="*/ 1196200 h 7844331"/>
              <a:gd name="connsiteX7" fmla="*/ 5812252 w 5861705"/>
              <a:gd name="connsiteY7" fmla="*/ 1197315 h 7844331"/>
              <a:gd name="connsiteX8" fmla="*/ 5817525 w 5861705"/>
              <a:gd name="connsiteY8" fmla="*/ 1242155 h 7844331"/>
              <a:gd name="connsiteX9" fmla="*/ 5811383 w 5861705"/>
              <a:gd name="connsiteY9" fmla="*/ 1364256 h 7844331"/>
              <a:gd name="connsiteX10" fmla="*/ 5811248 w 5861705"/>
              <a:gd name="connsiteY10" fmla="*/ 1436500 h 7844331"/>
              <a:gd name="connsiteX11" fmla="*/ 5816757 w 5861705"/>
              <a:gd name="connsiteY11" fmla="*/ 1462669 h 7844331"/>
              <a:gd name="connsiteX12" fmla="*/ 5818133 w 5861705"/>
              <a:gd name="connsiteY12" fmla="*/ 1637067 h 7844331"/>
              <a:gd name="connsiteX13" fmla="*/ 5811308 w 5861705"/>
              <a:gd name="connsiteY13" fmla="*/ 1696270 h 7844331"/>
              <a:gd name="connsiteX14" fmla="*/ 5795249 w 5861705"/>
              <a:gd name="connsiteY14" fmla="*/ 1818360 h 7844331"/>
              <a:gd name="connsiteX15" fmla="*/ 5796281 w 5861705"/>
              <a:gd name="connsiteY15" fmla="*/ 1911947 h 7844331"/>
              <a:gd name="connsiteX16" fmla="*/ 5790032 w 5861705"/>
              <a:gd name="connsiteY16" fmla="*/ 1925528 h 7844331"/>
              <a:gd name="connsiteX17" fmla="*/ 5771562 w 5861705"/>
              <a:gd name="connsiteY17" fmla="*/ 2014848 h 7844331"/>
              <a:gd name="connsiteX18" fmla="*/ 5767772 w 5861705"/>
              <a:gd name="connsiteY18" fmla="*/ 2045563 h 7844331"/>
              <a:gd name="connsiteX19" fmla="*/ 5767250 w 5861705"/>
              <a:gd name="connsiteY19" fmla="*/ 2054308 h 7844331"/>
              <a:gd name="connsiteX20" fmla="*/ 5769443 w 5861705"/>
              <a:gd name="connsiteY20" fmla="*/ 2060299 h 7844331"/>
              <a:gd name="connsiteX21" fmla="*/ 5756656 w 5861705"/>
              <a:gd name="connsiteY21" fmla="*/ 2237821 h 7844331"/>
              <a:gd name="connsiteX22" fmla="*/ 5759315 w 5861705"/>
              <a:gd name="connsiteY22" fmla="*/ 2238936 h 7844331"/>
              <a:gd name="connsiteX23" fmla="*/ 5764588 w 5861705"/>
              <a:gd name="connsiteY23" fmla="*/ 2283776 h 7844331"/>
              <a:gd name="connsiteX24" fmla="*/ 5758445 w 5861705"/>
              <a:gd name="connsiteY24" fmla="*/ 2405877 h 7844331"/>
              <a:gd name="connsiteX25" fmla="*/ 5758311 w 5861705"/>
              <a:gd name="connsiteY25" fmla="*/ 2478121 h 7844331"/>
              <a:gd name="connsiteX26" fmla="*/ 5769776 w 5861705"/>
              <a:gd name="connsiteY26" fmla="*/ 2504276 h 7844331"/>
              <a:gd name="connsiteX27" fmla="*/ 5452124 w 5861705"/>
              <a:gd name="connsiteY27" fmla="*/ 7583356 h 7844331"/>
              <a:gd name="connsiteX28" fmla="*/ 5458906 w 5861705"/>
              <a:gd name="connsiteY28" fmla="*/ 7628844 h 7844331"/>
              <a:gd name="connsiteX29" fmla="*/ 5457322 w 5861705"/>
              <a:gd name="connsiteY29" fmla="*/ 7712341 h 7844331"/>
              <a:gd name="connsiteX30" fmla="*/ 5443299 w 5861705"/>
              <a:gd name="connsiteY30" fmla="*/ 7838503 h 7844331"/>
              <a:gd name="connsiteX31" fmla="*/ 5401664 w 5861705"/>
              <a:gd name="connsiteY31" fmla="*/ 7802303 h 7844331"/>
              <a:gd name="connsiteX32" fmla="*/ 5357659 w 5861705"/>
              <a:gd name="connsiteY32" fmla="*/ 7844331 h 7844331"/>
              <a:gd name="connsiteX33" fmla="*/ 0 w 5861705"/>
              <a:gd name="connsiteY33" fmla="*/ 7558086 h 7844331"/>
              <a:gd name="connsiteX0" fmla="*/ 0 w 5861705"/>
              <a:gd name="connsiteY0" fmla="*/ 7558086 h 7846277"/>
              <a:gd name="connsiteX1" fmla="*/ 422635 w 5861705"/>
              <a:gd name="connsiteY1" fmla="*/ 0 h 7846277"/>
              <a:gd name="connsiteX2" fmla="*/ 4284892 w 5861705"/>
              <a:gd name="connsiteY2" fmla="*/ 212657 h 7846277"/>
              <a:gd name="connsiteX3" fmla="*/ 5823717 w 5861705"/>
              <a:gd name="connsiteY3" fmla="*/ 306262 h 7846277"/>
              <a:gd name="connsiteX4" fmla="*/ 5861705 w 5861705"/>
              <a:gd name="connsiteY4" fmla="*/ 317988 h 7846277"/>
              <a:gd name="connsiteX5" fmla="*/ 5856220 w 5861705"/>
              <a:gd name="connsiteY5" fmla="*/ 378751 h 7846277"/>
              <a:gd name="connsiteX6" fmla="*/ 5809593 w 5861705"/>
              <a:gd name="connsiteY6" fmla="*/ 1196200 h 7846277"/>
              <a:gd name="connsiteX7" fmla="*/ 5812252 w 5861705"/>
              <a:gd name="connsiteY7" fmla="*/ 1197315 h 7846277"/>
              <a:gd name="connsiteX8" fmla="*/ 5817525 w 5861705"/>
              <a:gd name="connsiteY8" fmla="*/ 1242155 h 7846277"/>
              <a:gd name="connsiteX9" fmla="*/ 5811383 w 5861705"/>
              <a:gd name="connsiteY9" fmla="*/ 1364256 h 7846277"/>
              <a:gd name="connsiteX10" fmla="*/ 5811248 w 5861705"/>
              <a:gd name="connsiteY10" fmla="*/ 1436500 h 7846277"/>
              <a:gd name="connsiteX11" fmla="*/ 5816757 w 5861705"/>
              <a:gd name="connsiteY11" fmla="*/ 1462669 h 7846277"/>
              <a:gd name="connsiteX12" fmla="*/ 5818133 w 5861705"/>
              <a:gd name="connsiteY12" fmla="*/ 1637067 h 7846277"/>
              <a:gd name="connsiteX13" fmla="*/ 5811308 w 5861705"/>
              <a:gd name="connsiteY13" fmla="*/ 1696270 h 7846277"/>
              <a:gd name="connsiteX14" fmla="*/ 5795249 w 5861705"/>
              <a:gd name="connsiteY14" fmla="*/ 1818360 h 7846277"/>
              <a:gd name="connsiteX15" fmla="*/ 5796281 w 5861705"/>
              <a:gd name="connsiteY15" fmla="*/ 1911947 h 7846277"/>
              <a:gd name="connsiteX16" fmla="*/ 5790032 w 5861705"/>
              <a:gd name="connsiteY16" fmla="*/ 1925528 h 7846277"/>
              <a:gd name="connsiteX17" fmla="*/ 5771562 w 5861705"/>
              <a:gd name="connsiteY17" fmla="*/ 2014848 h 7846277"/>
              <a:gd name="connsiteX18" fmla="*/ 5767772 w 5861705"/>
              <a:gd name="connsiteY18" fmla="*/ 2045563 h 7846277"/>
              <a:gd name="connsiteX19" fmla="*/ 5767250 w 5861705"/>
              <a:gd name="connsiteY19" fmla="*/ 2054308 h 7846277"/>
              <a:gd name="connsiteX20" fmla="*/ 5769443 w 5861705"/>
              <a:gd name="connsiteY20" fmla="*/ 2060299 h 7846277"/>
              <a:gd name="connsiteX21" fmla="*/ 5756656 w 5861705"/>
              <a:gd name="connsiteY21" fmla="*/ 2237821 h 7846277"/>
              <a:gd name="connsiteX22" fmla="*/ 5759315 w 5861705"/>
              <a:gd name="connsiteY22" fmla="*/ 2238936 h 7846277"/>
              <a:gd name="connsiteX23" fmla="*/ 5764588 w 5861705"/>
              <a:gd name="connsiteY23" fmla="*/ 2283776 h 7846277"/>
              <a:gd name="connsiteX24" fmla="*/ 5758445 w 5861705"/>
              <a:gd name="connsiteY24" fmla="*/ 2405877 h 7846277"/>
              <a:gd name="connsiteX25" fmla="*/ 5758311 w 5861705"/>
              <a:gd name="connsiteY25" fmla="*/ 2478121 h 7846277"/>
              <a:gd name="connsiteX26" fmla="*/ 5769776 w 5861705"/>
              <a:gd name="connsiteY26" fmla="*/ 2504276 h 7846277"/>
              <a:gd name="connsiteX27" fmla="*/ 5452124 w 5861705"/>
              <a:gd name="connsiteY27" fmla="*/ 7583356 h 7846277"/>
              <a:gd name="connsiteX28" fmla="*/ 5458906 w 5861705"/>
              <a:gd name="connsiteY28" fmla="*/ 7628844 h 7846277"/>
              <a:gd name="connsiteX29" fmla="*/ 5457322 w 5861705"/>
              <a:gd name="connsiteY29" fmla="*/ 7712341 h 7846277"/>
              <a:gd name="connsiteX30" fmla="*/ 5443299 w 5861705"/>
              <a:gd name="connsiteY30" fmla="*/ 7838503 h 7846277"/>
              <a:gd name="connsiteX31" fmla="*/ 5404767 w 5861705"/>
              <a:gd name="connsiteY31" fmla="*/ 7838510 h 7846277"/>
              <a:gd name="connsiteX32" fmla="*/ 5357659 w 5861705"/>
              <a:gd name="connsiteY32" fmla="*/ 7844331 h 7846277"/>
              <a:gd name="connsiteX33" fmla="*/ 0 w 5861705"/>
              <a:gd name="connsiteY33" fmla="*/ 7558086 h 7846277"/>
              <a:gd name="connsiteX0" fmla="*/ 0 w 5861705"/>
              <a:gd name="connsiteY0" fmla="*/ 7558086 h 7899795"/>
              <a:gd name="connsiteX1" fmla="*/ 422635 w 5861705"/>
              <a:gd name="connsiteY1" fmla="*/ 0 h 7899795"/>
              <a:gd name="connsiteX2" fmla="*/ 4284892 w 5861705"/>
              <a:gd name="connsiteY2" fmla="*/ 212657 h 7899795"/>
              <a:gd name="connsiteX3" fmla="*/ 5823717 w 5861705"/>
              <a:gd name="connsiteY3" fmla="*/ 306262 h 7899795"/>
              <a:gd name="connsiteX4" fmla="*/ 5861705 w 5861705"/>
              <a:gd name="connsiteY4" fmla="*/ 317988 h 7899795"/>
              <a:gd name="connsiteX5" fmla="*/ 5856220 w 5861705"/>
              <a:gd name="connsiteY5" fmla="*/ 378751 h 7899795"/>
              <a:gd name="connsiteX6" fmla="*/ 5809593 w 5861705"/>
              <a:gd name="connsiteY6" fmla="*/ 1196200 h 7899795"/>
              <a:gd name="connsiteX7" fmla="*/ 5812252 w 5861705"/>
              <a:gd name="connsiteY7" fmla="*/ 1197315 h 7899795"/>
              <a:gd name="connsiteX8" fmla="*/ 5817525 w 5861705"/>
              <a:gd name="connsiteY8" fmla="*/ 1242155 h 7899795"/>
              <a:gd name="connsiteX9" fmla="*/ 5811383 w 5861705"/>
              <a:gd name="connsiteY9" fmla="*/ 1364256 h 7899795"/>
              <a:gd name="connsiteX10" fmla="*/ 5811248 w 5861705"/>
              <a:gd name="connsiteY10" fmla="*/ 1436500 h 7899795"/>
              <a:gd name="connsiteX11" fmla="*/ 5816757 w 5861705"/>
              <a:gd name="connsiteY11" fmla="*/ 1462669 h 7899795"/>
              <a:gd name="connsiteX12" fmla="*/ 5818133 w 5861705"/>
              <a:gd name="connsiteY12" fmla="*/ 1637067 h 7899795"/>
              <a:gd name="connsiteX13" fmla="*/ 5811308 w 5861705"/>
              <a:gd name="connsiteY13" fmla="*/ 1696270 h 7899795"/>
              <a:gd name="connsiteX14" fmla="*/ 5795249 w 5861705"/>
              <a:gd name="connsiteY14" fmla="*/ 1818360 h 7899795"/>
              <a:gd name="connsiteX15" fmla="*/ 5796281 w 5861705"/>
              <a:gd name="connsiteY15" fmla="*/ 1911947 h 7899795"/>
              <a:gd name="connsiteX16" fmla="*/ 5790032 w 5861705"/>
              <a:gd name="connsiteY16" fmla="*/ 1925528 h 7899795"/>
              <a:gd name="connsiteX17" fmla="*/ 5771562 w 5861705"/>
              <a:gd name="connsiteY17" fmla="*/ 2014848 h 7899795"/>
              <a:gd name="connsiteX18" fmla="*/ 5767772 w 5861705"/>
              <a:gd name="connsiteY18" fmla="*/ 2045563 h 7899795"/>
              <a:gd name="connsiteX19" fmla="*/ 5767250 w 5861705"/>
              <a:gd name="connsiteY19" fmla="*/ 2054308 h 7899795"/>
              <a:gd name="connsiteX20" fmla="*/ 5769443 w 5861705"/>
              <a:gd name="connsiteY20" fmla="*/ 2060299 h 7899795"/>
              <a:gd name="connsiteX21" fmla="*/ 5756656 w 5861705"/>
              <a:gd name="connsiteY21" fmla="*/ 2237821 h 7899795"/>
              <a:gd name="connsiteX22" fmla="*/ 5759315 w 5861705"/>
              <a:gd name="connsiteY22" fmla="*/ 2238936 h 7899795"/>
              <a:gd name="connsiteX23" fmla="*/ 5764588 w 5861705"/>
              <a:gd name="connsiteY23" fmla="*/ 2283776 h 7899795"/>
              <a:gd name="connsiteX24" fmla="*/ 5758445 w 5861705"/>
              <a:gd name="connsiteY24" fmla="*/ 2405877 h 7899795"/>
              <a:gd name="connsiteX25" fmla="*/ 5758311 w 5861705"/>
              <a:gd name="connsiteY25" fmla="*/ 2478121 h 7899795"/>
              <a:gd name="connsiteX26" fmla="*/ 5769776 w 5861705"/>
              <a:gd name="connsiteY26" fmla="*/ 2504276 h 7899795"/>
              <a:gd name="connsiteX27" fmla="*/ 5452124 w 5861705"/>
              <a:gd name="connsiteY27" fmla="*/ 7583356 h 7899795"/>
              <a:gd name="connsiteX28" fmla="*/ 5458906 w 5861705"/>
              <a:gd name="connsiteY28" fmla="*/ 7628844 h 7899795"/>
              <a:gd name="connsiteX29" fmla="*/ 5457322 w 5861705"/>
              <a:gd name="connsiteY29" fmla="*/ 7712341 h 7899795"/>
              <a:gd name="connsiteX30" fmla="*/ 5443299 w 5861705"/>
              <a:gd name="connsiteY30" fmla="*/ 7838503 h 7899795"/>
              <a:gd name="connsiteX31" fmla="*/ 5456205 w 5861705"/>
              <a:gd name="connsiteY31" fmla="*/ 7895727 h 7899795"/>
              <a:gd name="connsiteX32" fmla="*/ 5357659 w 5861705"/>
              <a:gd name="connsiteY32" fmla="*/ 7844331 h 7899795"/>
              <a:gd name="connsiteX33" fmla="*/ 0 w 5861705"/>
              <a:gd name="connsiteY33" fmla="*/ 7558086 h 7899795"/>
              <a:gd name="connsiteX0" fmla="*/ 0 w 5861705"/>
              <a:gd name="connsiteY0" fmla="*/ 7558086 h 7899814"/>
              <a:gd name="connsiteX1" fmla="*/ 422635 w 5861705"/>
              <a:gd name="connsiteY1" fmla="*/ 0 h 7899814"/>
              <a:gd name="connsiteX2" fmla="*/ 4284892 w 5861705"/>
              <a:gd name="connsiteY2" fmla="*/ 212657 h 7899814"/>
              <a:gd name="connsiteX3" fmla="*/ 5823717 w 5861705"/>
              <a:gd name="connsiteY3" fmla="*/ 306262 h 7899814"/>
              <a:gd name="connsiteX4" fmla="*/ 5861705 w 5861705"/>
              <a:gd name="connsiteY4" fmla="*/ 317988 h 7899814"/>
              <a:gd name="connsiteX5" fmla="*/ 5856220 w 5861705"/>
              <a:gd name="connsiteY5" fmla="*/ 378751 h 7899814"/>
              <a:gd name="connsiteX6" fmla="*/ 5809593 w 5861705"/>
              <a:gd name="connsiteY6" fmla="*/ 1196200 h 7899814"/>
              <a:gd name="connsiteX7" fmla="*/ 5812252 w 5861705"/>
              <a:gd name="connsiteY7" fmla="*/ 1197315 h 7899814"/>
              <a:gd name="connsiteX8" fmla="*/ 5817525 w 5861705"/>
              <a:gd name="connsiteY8" fmla="*/ 1242155 h 7899814"/>
              <a:gd name="connsiteX9" fmla="*/ 5811383 w 5861705"/>
              <a:gd name="connsiteY9" fmla="*/ 1364256 h 7899814"/>
              <a:gd name="connsiteX10" fmla="*/ 5811248 w 5861705"/>
              <a:gd name="connsiteY10" fmla="*/ 1436500 h 7899814"/>
              <a:gd name="connsiteX11" fmla="*/ 5816757 w 5861705"/>
              <a:gd name="connsiteY11" fmla="*/ 1462669 h 7899814"/>
              <a:gd name="connsiteX12" fmla="*/ 5818133 w 5861705"/>
              <a:gd name="connsiteY12" fmla="*/ 1637067 h 7899814"/>
              <a:gd name="connsiteX13" fmla="*/ 5811308 w 5861705"/>
              <a:gd name="connsiteY13" fmla="*/ 1696270 h 7899814"/>
              <a:gd name="connsiteX14" fmla="*/ 5795249 w 5861705"/>
              <a:gd name="connsiteY14" fmla="*/ 1818360 h 7899814"/>
              <a:gd name="connsiteX15" fmla="*/ 5796281 w 5861705"/>
              <a:gd name="connsiteY15" fmla="*/ 1911947 h 7899814"/>
              <a:gd name="connsiteX16" fmla="*/ 5790032 w 5861705"/>
              <a:gd name="connsiteY16" fmla="*/ 1925528 h 7899814"/>
              <a:gd name="connsiteX17" fmla="*/ 5771562 w 5861705"/>
              <a:gd name="connsiteY17" fmla="*/ 2014848 h 7899814"/>
              <a:gd name="connsiteX18" fmla="*/ 5767772 w 5861705"/>
              <a:gd name="connsiteY18" fmla="*/ 2045563 h 7899814"/>
              <a:gd name="connsiteX19" fmla="*/ 5767250 w 5861705"/>
              <a:gd name="connsiteY19" fmla="*/ 2054308 h 7899814"/>
              <a:gd name="connsiteX20" fmla="*/ 5769443 w 5861705"/>
              <a:gd name="connsiteY20" fmla="*/ 2060299 h 7899814"/>
              <a:gd name="connsiteX21" fmla="*/ 5756656 w 5861705"/>
              <a:gd name="connsiteY21" fmla="*/ 2237821 h 7899814"/>
              <a:gd name="connsiteX22" fmla="*/ 5759315 w 5861705"/>
              <a:gd name="connsiteY22" fmla="*/ 2238936 h 7899814"/>
              <a:gd name="connsiteX23" fmla="*/ 5764588 w 5861705"/>
              <a:gd name="connsiteY23" fmla="*/ 2283776 h 7899814"/>
              <a:gd name="connsiteX24" fmla="*/ 5758445 w 5861705"/>
              <a:gd name="connsiteY24" fmla="*/ 2405877 h 7899814"/>
              <a:gd name="connsiteX25" fmla="*/ 5758311 w 5861705"/>
              <a:gd name="connsiteY25" fmla="*/ 2478121 h 7899814"/>
              <a:gd name="connsiteX26" fmla="*/ 5769776 w 5861705"/>
              <a:gd name="connsiteY26" fmla="*/ 2504276 h 7899814"/>
              <a:gd name="connsiteX27" fmla="*/ 5452124 w 5861705"/>
              <a:gd name="connsiteY27" fmla="*/ 7583356 h 7899814"/>
              <a:gd name="connsiteX28" fmla="*/ 5458906 w 5861705"/>
              <a:gd name="connsiteY28" fmla="*/ 7628844 h 7899814"/>
              <a:gd name="connsiteX29" fmla="*/ 5457322 w 5861705"/>
              <a:gd name="connsiteY29" fmla="*/ 7712341 h 7899814"/>
              <a:gd name="connsiteX30" fmla="*/ 5443299 w 5861705"/>
              <a:gd name="connsiteY30" fmla="*/ 7838503 h 7899814"/>
              <a:gd name="connsiteX31" fmla="*/ 5456205 w 5861705"/>
              <a:gd name="connsiteY31" fmla="*/ 7895727 h 7899814"/>
              <a:gd name="connsiteX32" fmla="*/ 5357659 w 5861705"/>
              <a:gd name="connsiteY32" fmla="*/ 7844331 h 7899814"/>
              <a:gd name="connsiteX33" fmla="*/ 0 w 5861705"/>
              <a:gd name="connsiteY33" fmla="*/ 7558086 h 7899814"/>
              <a:gd name="connsiteX0" fmla="*/ 0 w 5861705"/>
              <a:gd name="connsiteY0" fmla="*/ 7558086 h 7846306"/>
              <a:gd name="connsiteX1" fmla="*/ 422635 w 5861705"/>
              <a:gd name="connsiteY1" fmla="*/ 0 h 7846306"/>
              <a:gd name="connsiteX2" fmla="*/ 4284892 w 5861705"/>
              <a:gd name="connsiteY2" fmla="*/ 212657 h 7846306"/>
              <a:gd name="connsiteX3" fmla="*/ 5823717 w 5861705"/>
              <a:gd name="connsiteY3" fmla="*/ 306262 h 7846306"/>
              <a:gd name="connsiteX4" fmla="*/ 5861705 w 5861705"/>
              <a:gd name="connsiteY4" fmla="*/ 317988 h 7846306"/>
              <a:gd name="connsiteX5" fmla="*/ 5856220 w 5861705"/>
              <a:gd name="connsiteY5" fmla="*/ 378751 h 7846306"/>
              <a:gd name="connsiteX6" fmla="*/ 5809593 w 5861705"/>
              <a:gd name="connsiteY6" fmla="*/ 1196200 h 7846306"/>
              <a:gd name="connsiteX7" fmla="*/ 5812252 w 5861705"/>
              <a:gd name="connsiteY7" fmla="*/ 1197315 h 7846306"/>
              <a:gd name="connsiteX8" fmla="*/ 5817525 w 5861705"/>
              <a:gd name="connsiteY8" fmla="*/ 1242155 h 7846306"/>
              <a:gd name="connsiteX9" fmla="*/ 5811383 w 5861705"/>
              <a:gd name="connsiteY9" fmla="*/ 1364256 h 7846306"/>
              <a:gd name="connsiteX10" fmla="*/ 5811248 w 5861705"/>
              <a:gd name="connsiteY10" fmla="*/ 1436500 h 7846306"/>
              <a:gd name="connsiteX11" fmla="*/ 5816757 w 5861705"/>
              <a:gd name="connsiteY11" fmla="*/ 1462669 h 7846306"/>
              <a:gd name="connsiteX12" fmla="*/ 5818133 w 5861705"/>
              <a:gd name="connsiteY12" fmla="*/ 1637067 h 7846306"/>
              <a:gd name="connsiteX13" fmla="*/ 5811308 w 5861705"/>
              <a:gd name="connsiteY13" fmla="*/ 1696270 h 7846306"/>
              <a:gd name="connsiteX14" fmla="*/ 5795249 w 5861705"/>
              <a:gd name="connsiteY14" fmla="*/ 1818360 h 7846306"/>
              <a:gd name="connsiteX15" fmla="*/ 5796281 w 5861705"/>
              <a:gd name="connsiteY15" fmla="*/ 1911947 h 7846306"/>
              <a:gd name="connsiteX16" fmla="*/ 5790032 w 5861705"/>
              <a:gd name="connsiteY16" fmla="*/ 1925528 h 7846306"/>
              <a:gd name="connsiteX17" fmla="*/ 5771562 w 5861705"/>
              <a:gd name="connsiteY17" fmla="*/ 2014848 h 7846306"/>
              <a:gd name="connsiteX18" fmla="*/ 5767772 w 5861705"/>
              <a:gd name="connsiteY18" fmla="*/ 2045563 h 7846306"/>
              <a:gd name="connsiteX19" fmla="*/ 5767250 w 5861705"/>
              <a:gd name="connsiteY19" fmla="*/ 2054308 h 7846306"/>
              <a:gd name="connsiteX20" fmla="*/ 5769443 w 5861705"/>
              <a:gd name="connsiteY20" fmla="*/ 2060299 h 7846306"/>
              <a:gd name="connsiteX21" fmla="*/ 5756656 w 5861705"/>
              <a:gd name="connsiteY21" fmla="*/ 2237821 h 7846306"/>
              <a:gd name="connsiteX22" fmla="*/ 5759315 w 5861705"/>
              <a:gd name="connsiteY22" fmla="*/ 2238936 h 7846306"/>
              <a:gd name="connsiteX23" fmla="*/ 5764588 w 5861705"/>
              <a:gd name="connsiteY23" fmla="*/ 2283776 h 7846306"/>
              <a:gd name="connsiteX24" fmla="*/ 5758445 w 5861705"/>
              <a:gd name="connsiteY24" fmla="*/ 2405877 h 7846306"/>
              <a:gd name="connsiteX25" fmla="*/ 5758311 w 5861705"/>
              <a:gd name="connsiteY25" fmla="*/ 2478121 h 7846306"/>
              <a:gd name="connsiteX26" fmla="*/ 5769776 w 5861705"/>
              <a:gd name="connsiteY26" fmla="*/ 2504276 h 7846306"/>
              <a:gd name="connsiteX27" fmla="*/ 5452124 w 5861705"/>
              <a:gd name="connsiteY27" fmla="*/ 7583356 h 7846306"/>
              <a:gd name="connsiteX28" fmla="*/ 5458906 w 5861705"/>
              <a:gd name="connsiteY28" fmla="*/ 7628844 h 7846306"/>
              <a:gd name="connsiteX29" fmla="*/ 5457322 w 5861705"/>
              <a:gd name="connsiteY29" fmla="*/ 7712341 h 7846306"/>
              <a:gd name="connsiteX30" fmla="*/ 5443299 w 5861705"/>
              <a:gd name="connsiteY30" fmla="*/ 7838503 h 7846306"/>
              <a:gd name="connsiteX31" fmla="*/ 5404768 w 5861705"/>
              <a:gd name="connsiteY31" fmla="*/ 7838511 h 7846306"/>
              <a:gd name="connsiteX32" fmla="*/ 5357659 w 5861705"/>
              <a:gd name="connsiteY32" fmla="*/ 7844331 h 7846306"/>
              <a:gd name="connsiteX33" fmla="*/ 0 w 5861705"/>
              <a:gd name="connsiteY33" fmla="*/ 7558086 h 7846306"/>
              <a:gd name="connsiteX0" fmla="*/ 0 w 5861705"/>
              <a:gd name="connsiteY0" fmla="*/ 7558086 h 7844331"/>
              <a:gd name="connsiteX1" fmla="*/ 422635 w 5861705"/>
              <a:gd name="connsiteY1" fmla="*/ 0 h 7844331"/>
              <a:gd name="connsiteX2" fmla="*/ 4284892 w 5861705"/>
              <a:gd name="connsiteY2" fmla="*/ 212657 h 7844331"/>
              <a:gd name="connsiteX3" fmla="*/ 5823717 w 5861705"/>
              <a:gd name="connsiteY3" fmla="*/ 306262 h 7844331"/>
              <a:gd name="connsiteX4" fmla="*/ 5861705 w 5861705"/>
              <a:gd name="connsiteY4" fmla="*/ 317988 h 7844331"/>
              <a:gd name="connsiteX5" fmla="*/ 5856220 w 5861705"/>
              <a:gd name="connsiteY5" fmla="*/ 378751 h 7844331"/>
              <a:gd name="connsiteX6" fmla="*/ 5809593 w 5861705"/>
              <a:gd name="connsiteY6" fmla="*/ 1196200 h 7844331"/>
              <a:gd name="connsiteX7" fmla="*/ 5812252 w 5861705"/>
              <a:gd name="connsiteY7" fmla="*/ 1197315 h 7844331"/>
              <a:gd name="connsiteX8" fmla="*/ 5817525 w 5861705"/>
              <a:gd name="connsiteY8" fmla="*/ 1242155 h 7844331"/>
              <a:gd name="connsiteX9" fmla="*/ 5811383 w 5861705"/>
              <a:gd name="connsiteY9" fmla="*/ 1364256 h 7844331"/>
              <a:gd name="connsiteX10" fmla="*/ 5811248 w 5861705"/>
              <a:gd name="connsiteY10" fmla="*/ 1436500 h 7844331"/>
              <a:gd name="connsiteX11" fmla="*/ 5816757 w 5861705"/>
              <a:gd name="connsiteY11" fmla="*/ 1462669 h 7844331"/>
              <a:gd name="connsiteX12" fmla="*/ 5818133 w 5861705"/>
              <a:gd name="connsiteY12" fmla="*/ 1637067 h 7844331"/>
              <a:gd name="connsiteX13" fmla="*/ 5811308 w 5861705"/>
              <a:gd name="connsiteY13" fmla="*/ 1696270 h 7844331"/>
              <a:gd name="connsiteX14" fmla="*/ 5795249 w 5861705"/>
              <a:gd name="connsiteY14" fmla="*/ 1818360 h 7844331"/>
              <a:gd name="connsiteX15" fmla="*/ 5796281 w 5861705"/>
              <a:gd name="connsiteY15" fmla="*/ 1911947 h 7844331"/>
              <a:gd name="connsiteX16" fmla="*/ 5790032 w 5861705"/>
              <a:gd name="connsiteY16" fmla="*/ 1925528 h 7844331"/>
              <a:gd name="connsiteX17" fmla="*/ 5771562 w 5861705"/>
              <a:gd name="connsiteY17" fmla="*/ 2014848 h 7844331"/>
              <a:gd name="connsiteX18" fmla="*/ 5767772 w 5861705"/>
              <a:gd name="connsiteY18" fmla="*/ 2045563 h 7844331"/>
              <a:gd name="connsiteX19" fmla="*/ 5767250 w 5861705"/>
              <a:gd name="connsiteY19" fmla="*/ 2054308 h 7844331"/>
              <a:gd name="connsiteX20" fmla="*/ 5769443 w 5861705"/>
              <a:gd name="connsiteY20" fmla="*/ 2060299 h 7844331"/>
              <a:gd name="connsiteX21" fmla="*/ 5756656 w 5861705"/>
              <a:gd name="connsiteY21" fmla="*/ 2237821 h 7844331"/>
              <a:gd name="connsiteX22" fmla="*/ 5759315 w 5861705"/>
              <a:gd name="connsiteY22" fmla="*/ 2238936 h 7844331"/>
              <a:gd name="connsiteX23" fmla="*/ 5764588 w 5861705"/>
              <a:gd name="connsiteY23" fmla="*/ 2283776 h 7844331"/>
              <a:gd name="connsiteX24" fmla="*/ 5758445 w 5861705"/>
              <a:gd name="connsiteY24" fmla="*/ 2405877 h 7844331"/>
              <a:gd name="connsiteX25" fmla="*/ 5758311 w 5861705"/>
              <a:gd name="connsiteY25" fmla="*/ 2478121 h 7844331"/>
              <a:gd name="connsiteX26" fmla="*/ 5769776 w 5861705"/>
              <a:gd name="connsiteY26" fmla="*/ 2504276 h 7844331"/>
              <a:gd name="connsiteX27" fmla="*/ 5452124 w 5861705"/>
              <a:gd name="connsiteY27" fmla="*/ 7583356 h 7844331"/>
              <a:gd name="connsiteX28" fmla="*/ 5458906 w 5861705"/>
              <a:gd name="connsiteY28" fmla="*/ 7628844 h 7844331"/>
              <a:gd name="connsiteX29" fmla="*/ 5457322 w 5861705"/>
              <a:gd name="connsiteY29" fmla="*/ 7712341 h 7844331"/>
              <a:gd name="connsiteX30" fmla="*/ 5443299 w 5861705"/>
              <a:gd name="connsiteY30" fmla="*/ 7838503 h 7844331"/>
              <a:gd name="connsiteX31" fmla="*/ 5404768 w 5861705"/>
              <a:gd name="connsiteY31" fmla="*/ 7838511 h 7844331"/>
              <a:gd name="connsiteX32" fmla="*/ 5357659 w 5861705"/>
              <a:gd name="connsiteY32" fmla="*/ 7844331 h 7844331"/>
              <a:gd name="connsiteX33" fmla="*/ 0 w 5861705"/>
              <a:gd name="connsiteY33" fmla="*/ 7558086 h 7844331"/>
              <a:gd name="connsiteX0" fmla="*/ 0 w 5861705"/>
              <a:gd name="connsiteY0" fmla="*/ 7558086 h 7847548"/>
              <a:gd name="connsiteX1" fmla="*/ 422635 w 5861705"/>
              <a:gd name="connsiteY1" fmla="*/ 0 h 7847548"/>
              <a:gd name="connsiteX2" fmla="*/ 4284892 w 5861705"/>
              <a:gd name="connsiteY2" fmla="*/ 212657 h 7847548"/>
              <a:gd name="connsiteX3" fmla="*/ 5823717 w 5861705"/>
              <a:gd name="connsiteY3" fmla="*/ 306262 h 7847548"/>
              <a:gd name="connsiteX4" fmla="*/ 5861705 w 5861705"/>
              <a:gd name="connsiteY4" fmla="*/ 317988 h 7847548"/>
              <a:gd name="connsiteX5" fmla="*/ 5856220 w 5861705"/>
              <a:gd name="connsiteY5" fmla="*/ 378751 h 7847548"/>
              <a:gd name="connsiteX6" fmla="*/ 5809593 w 5861705"/>
              <a:gd name="connsiteY6" fmla="*/ 1196200 h 7847548"/>
              <a:gd name="connsiteX7" fmla="*/ 5812252 w 5861705"/>
              <a:gd name="connsiteY7" fmla="*/ 1197315 h 7847548"/>
              <a:gd name="connsiteX8" fmla="*/ 5817525 w 5861705"/>
              <a:gd name="connsiteY8" fmla="*/ 1242155 h 7847548"/>
              <a:gd name="connsiteX9" fmla="*/ 5811383 w 5861705"/>
              <a:gd name="connsiteY9" fmla="*/ 1364256 h 7847548"/>
              <a:gd name="connsiteX10" fmla="*/ 5811248 w 5861705"/>
              <a:gd name="connsiteY10" fmla="*/ 1436500 h 7847548"/>
              <a:gd name="connsiteX11" fmla="*/ 5816757 w 5861705"/>
              <a:gd name="connsiteY11" fmla="*/ 1462669 h 7847548"/>
              <a:gd name="connsiteX12" fmla="*/ 5818133 w 5861705"/>
              <a:gd name="connsiteY12" fmla="*/ 1637067 h 7847548"/>
              <a:gd name="connsiteX13" fmla="*/ 5811308 w 5861705"/>
              <a:gd name="connsiteY13" fmla="*/ 1696270 h 7847548"/>
              <a:gd name="connsiteX14" fmla="*/ 5795249 w 5861705"/>
              <a:gd name="connsiteY14" fmla="*/ 1818360 h 7847548"/>
              <a:gd name="connsiteX15" fmla="*/ 5796281 w 5861705"/>
              <a:gd name="connsiteY15" fmla="*/ 1911947 h 7847548"/>
              <a:gd name="connsiteX16" fmla="*/ 5790032 w 5861705"/>
              <a:gd name="connsiteY16" fmla="*/ 1925528 h 7847548"/>
              <a:gd name="connsiteX17" fmla="*/ 5771562 w 5861705"/>
              <a:gd name="connsiteY17" fmla="*/ 2014848 h 7847548"/>
              <a:gd name="connsiteX18" fmla="*/ 5767772 w 5861705"/>
              <a:gd name="connsiteY18" fmla="*/ 2045563 h 7847548"/>
              <a:gd name="connsiteX19" fmla="*/ 5767250 w 5861705"/>
              <a:gd name="connsiteY19" fmla="*/ 2054308 h 7847548"/>
              <a:gd name="connsiteX20" fmla="*/ 5769443 w 5861705"/>
              <a:gd name="connsiteY20" fmla="*/ 2060299 h 7847548"/>
              <a:gd name="connsiteX21" fmla="*/ 5756656 w 5861705"/>
              <a:gd name="connsiteY21" fmla="*/ 2237821 h 7847548"/>
              <a:gd name="connsiteX22" fmla="*/ 5759315 w 5861705"/>
              <a:gd name="connsiteY22" fmla="*/ 2238936 h 7847548"/>
              <a:gd name="connsiteX23" fmla="*/ 5764588 w 5861705"/>
              <a:gd name="connsiteY23" fmla="*/ 2283776 h 7847548"/>
              <a:gd name="connsiteX24" fmla="*/ 5758445 w 5861705"/>
              <a:gd name="connsiteY24" fmla="*/ 2405877 h 7847548"/>
              <a:gd name="connsiteX25" fmla="*/ 5758311 w 5861705"/>
              <a:gd name="connsiteY25" fmla="*/ 2478121 h 7847548"/>
              <a:gd name="connsiteX26" fmla="*/ 5769776 w 5861705"/>
              <a:gd name="connsiteY26" fmla="*/ 2504276 h 7847548"/>
              <a:gd name="connsiteX27" fmla="*/ 5452124 w 5861705"/>
              <a:gd name="connsiteY27" fmla="*/ 7583356 h 7847548"/>
              <a:gd name="connsiteX28" fmla="*/ 5458906 w 5861705"/>
              <a:gd name="connsiteY28" fmla="*/ 7628844 h 7847548"/>
              <a:gd name="connsiteX29" fmla="*/ 5457322 w 5861705"/>
              <a:gd name="connsiteY29" fmla="*/ 7712341 h 7847548"/>
              <a:gd name="connsiteX30" fmla="*/ 5446339 w 5861705"/>
              <a:gd name="connsiteY30" fmla="*/ 7847548 h 7847548"/>
              <a:gd name="connsiteX31" fmla="*/ 5404768 w 5861705"/>
              <a:gd name="connsiteY31" fmla="*/ 7838511 h 7847548"/>
              <a:gd name="connsiteX32" fmla="*/ 5357659 w 5861705"/>
              <a:gd name="connsiteY32" fmla="*/ 7844331 h 7847548"/>
              <a:gd name="connsiteX33" fmla="*/ 0 w 5861705"/>
              <a:gd name="connsiteY33" fmla="*/ 7558086 h 7847548"/>
              <a:gd name="connsiteX0" fmla="*/ 0 w 5861705"/>
              <a:gd name="connsiteY0" fmla="*/ 7558086 h 7847548"/>
              <a:gd name="connsiteX1" fmla="*/ 422635 w 5861705"/>
              <a:gd name="connsiteY1" fmla="*/ 0 h 7847548"/>
              <a:gd name="connsiteX2" fmla="*/ 4284892 w 5861705"/>
              <a:gd name="connsiteY2" fmla="*/ 212657 h 7847548"/>
              <a:gd name="connsiteX3" fmla="*/ 5823717 w 5861705"/>
              <a:gd name="connsiteY3" fmla="*/ 306262 h 7847548"/>
              <a:gd name="connsiteX4" fmla="*/ 5861705 w 5861705"/>
              <a:gd name="connsiteY4" fmla="*/ 317988 h 7847548"/>
              <a:gd name="connsiteX5" fmla="*/ 5856220 w 5861705"/>
              <a:gd name="connsiteY5" fmla="*/ 378751 h 7847548"/>
              <a:gd name="connsiteX6" fmla="*/ 5809593 w 5861705"/>
              <a:gd name="connsiteY6" fmla="*/ 1196200 h 7847548"/>
              <a:gd name="connsiteX7" fmla="*/ 5812252 w 5861705"/>
              <a:gd name="connsiteY7" fmla="*/ 1197315 h 7847548"/>
              <a:gd name="connsiteX8" fmla="*/ 5817525 w 5861705"/>
              <a:gd name="connsiteY8" fmla="*/ 1242155 h 7847548"/>
              <a:gd name="connsiteX9" fmla="*/ 5811383 w 5861705"/>
              <a:gd name="connsiteY9" fmla="*/ 1364256 h 7847548"/>
              <a:gd name="connsiteX10" fmla="*/ 5811248 w 5861705"/>
              <a:gd name="connsiteY10" fmla="*/ 1436500 h 7847548"/>
              <a:gd name="connsiteX11" fmla="*/ 5816757 w 5861705"/>
              <a:gd name="connsiteY11" fmla="*/ 1462669 h 7847548"/>
              <a:gd name="connsiteX12" fmla="*/ 5818133 w 5861705"/>
              <a:gd name="connsiteY12" fmla="*/ 1637067 h 7847548"/>
              <a:gd name="connsiteX13" fmla="*/ 5811308 w 5861705"/>
              <a:gd name="connsiteY13" fmla="*/ 1696270 h 7847548"/>
              <a:gd name="connsiteX14" fmla="*/ 5795249 w 5861705"/>
              <a:gd name="connsiteY14" fmla="*/ 1818360 h 7847548"/>
              <a:gd name="connsiteX15" fmla="*/ 5796281 w 5861705"/>
              <a:gd name="connsiteY15" fmla="*/ 1911947 h 7847548"/>
              <a:gd name="connsiteX16" fmla="*/ 5790032 w 5861705"/>
              <a:gd name="connsiteY16" fmla="*/ 1925528 h 7847548"/>
              <a:gd name="connsiteX17" fmla="*/ 5771562 w 5861705"/>
              <a:gd name="connsiteY17" fmla="*/ 2014848 h 7847548"/>
              <a:gd name="connsiteX18" fmla="*/ 5767772 w 5861705"/>
              <a:gd name="connsiteY18" fmla="*/ 2045563 h 7847548"/>
              <a:gd name="connsiteX19" fmla="*/ 5767250 w 5861705"/>
              <a:gd name="connsiteY19" fmla="*/ 2054308 h 7847548"/>
              <a:gd name="connsiteX20" fmla="*/ 5769443 w 5861705"/>
              <a:gd name="connsiteY20" fmla="*/ 2060299 h 7847548"/>
              <a:gd name="connsiteX21" fmla="*/ 5756656 w 5861705"/>
              <a:gd name="connsiteY21" fmla="*/ 2237821 h 7847548"/>
              <a:gd name="connsiteX22" fmla="*/ 5759315 w 5861705"/>
              <a:gd name="connsiteY22" fmla="*/ 2238936 h 7847548"/>
              <a:gd name="connsiteX23" fmla="*/ 5764588 w 5861705"/>
              <a:gd name="connsiteY23" fmla="*/ 2283776 h 7847548"/>
              <a:gd name="connsiteX24" fmla="*/ 5758445 w 5861705"/>
              <a:gd name="connsiteY24" fmla="*/ 2405877 h 7847548"/>
              <a:gd name="connsiteX25" fmla="*/ 5758311 w 5861705"/>
              <a:gd name="connsiteY25" fmla="*/ 2478121 h 7847548"/>
              <a:gd name="connsiteX26" fmla="*/ 5769776 w 5861705"/>
              <a:gd name="connsiteY26" fmla="*/ 2504276 h 7847548"/>
              <a:gd name="connsiteX27" fmla="*/ 5464166 w 5861705"/>
              <a:gd name="connsiteY27" fmla="*/ 7571255 h 7847548"/>
              <a:gd name="connsiteX28" fmla="*/ 5458906 w 5861705"/>
              <a:gd name="connsiteY28" fmla="*/ 7628844 h 7847548"/>
              <a:gd name="connsiteX29" fmla="*/ 5457322 w 5861705"/>
              <a:gd name="connsiteY29" fmla="*/ 7712341 h 7847548"/>
              <a:gd name="connsiteX30" fmla="*/ 5446339 w 5861705"/>
              <a:gd name="connsiteY30" fmla="*/ 7847548 h 7847548"/>
              <a:gd name="connsiteX31" fmla="*/ 5404768 w 5861705"/>
              <a:gd name="connsiteY31" fmla="*/ 7838511 h 7847548"/>
              <a:gd name="connsiteX32" fmla="*/ 5357659 w 5861705"/>
              <a:gd name="connsiteY32" fmla="*/ 7844331 h 7847548"/>
              <a:gd name="connsiteX33" fmla="*/ 0 w 5861705"/>
              <a:gd name="connsiteY33" fmla="*/ 7558086 h 784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861705" h="7847548">
                <a:moveTo>
                  <a:pt x="0" y="7558086"/>
                </a:moveTo>
                <a:lnTo>
                  <a:pt x="422635" y="0"/>
                </a:lnTo>
                <a:cubicBezTo>
                  <a:pt x="838381" y="38687"/>
                  <a:pt x="3467477" y="165782"/>
                  <a:pt x="4284892" y="212657"/>
                </a:cubicBezTo>
                <a:lnTo>
                  <a:pt x="5823717" y="306262"/>
                </a:lnTo>
                <a:lnTo>
                  <a:pt x="5861705" y="317988"/>
                </a:lnTo>
                <a:cubicBezTo>
                  <a:pt x="5860949" y="331104"/>
                  <a:pt x="5856976" y="365634"/>
                  <a:pt x="5856220" y="378751"/>
                </a:cubicBezTo>
                <a:lnTo>
                  <a:pt x="5809593" y="1196200"/>
                </a:lnTo>
                <a:lnTo>
                  <a:pt x="5812252" y="1197315"/>
                </a:lnTo>
                <a:cubicBezTo>
                  <a:pt x="5814097" y="1205194"/>
                  <a:pt x="5817670" y="1214331"/>
                  <a:pt x="5817525" y="1242155"/>
                </a:cubicBezTo>
                <a:cubicBezTo>
                  <a:pt x="5803650" y="1275988"/>
                  <a:pt x="5829838" y="1322274"/>
                  <a:pt x="5811383" y="1364256"/>
                </a:cubicBezTo>
                <a:cubicBezTo>
                  <a:pt x="5806611" y="1379695"/>
                  <a:pt x="5804189" y="1427474"/>
                  <a:pt x="5811248" y="1436500"/>
                </a:cubicBezTo>
                <a:cubicBezTo>
                  <a:pt x="5812292" y="1446460"/>
                  <a:pt x="5808890" y="1458085"/>
                  <a:pt x="5816757" y="1462669"/>
                </a:cubicBezTo>
                <a:cubicBezTo>
                  <a:pt x="5817904" y="1496096"/>
                  <a:pt x="5819041" y="1598134"/>
                  <a:pt x="5818133" y="1637067"/>
                </a:cubicBezTo>
                <a:cubicBezTo>
                  <a:pt x="5817758" y="1650959"/>
                  <a:pt x="5811683" y="1682378"/>
                  <a:pt x="5811308" y="1696270"/>
                </a:cubicBezTo>
                <a:cubicBezTo>
                  <a:pt x="5805239" y="1761897"/>
                  <a:pt x="5801501" y="1777871"/>
                  <a:pt x="5795249" y="1818360"/>
                </a:cubicBezTo>
                <a:cubicBezTo>
                  <a:pt x="5795594" y="1849556"/>
                  <a:pt x="5795937" y="1880752"/>
                  <a:pt x="5796281" y="1911947"/>
                </a:cubicBezTo>
                <a:lnTo>
                  <a:pt x="5790032" y="1925528"/>
                </a:lnTo>
                <a:cubicBezTo>
                  <a:pt x="5782235" y="1956870"/>
                  <a:pt x="5786265" y="1995387"/>
                  <a:pt x="5771562" y="2014848"/>
                </a:cubicBezTo>
                <a:lnTo>
                  <a:pt x="5767772" y="2045563"/>
                </a:lnTo>
                <a:lnTo>
                  <a:pt x="5767250" y="2054308"/>
                </a:lnTo>
                <a:lnTo>
                  <a:pt x="5769443" y="2060299"/>
                </a:lnTo>
                <a:cubicBezTo>
                  <a:pt x="5767678" y="2090884"/>
                  <a:pt x="5758344" y="2208048"/>
                  <a:pt x="5756656" y="2237821"/>
                </a:cubicBezTo>
                <a:lnTo>
                  <a:pt x="5759315" y="2238936"/>
                </a:lnTo>
                <a:cubicBezTo>
                  <a:pt x="5761160" y="2246816"/>
                  <a:pt x="5764733" y="2255952"/>
                  <a:pt x="5764588" y="2283776"/>
                </a:cubicBezTo>
                <a:cubicBezTo>
                  <a:pt x="5750713" y="2317609"/>
                  <a:pt x="5776901" y="2363895"/>
                  <a:pt x="5758445" y="2405877"/>
                </a:cubicBezTo>
                <a:cubicBezTo>
                  <a:pt x="5753674" y="2421317"/>
                  <a:pt x="5751252" y="2469095"/>
                  <a:pt x="5758311" y="2478121"/>
                </a:cubicBezTo>
                <a:cubicBezTo>
                  <a:pt x="5759354" y="2488081"/>
                  <a:pt x="5761910" y="2499692"/>
                  <a:pt x="5769776" y="2504276"/>
                </a:cubicBezTo>
                <a:cubicBezTo>
                  <a:pt x="5718745" y="3355149"/>
                  <a:pt x="5519949" y="6717151"/>
                  <a:pt x="5464166" y="7571255"/>
                </a:cubicBezTo>
                <a:lnTo>
                  <a:pt x="5458906" y="7628844"/>
                </a:lnTo>
                <a:cubicBezTo>
                  <a:pt x="5466316" y="7638649"/>
                  <a:pt x="5459416" y="7675890"/>
                  <a:pt x="5457322" y="7712341"/>
                </a:cubicBezTo>
                <a:cubicBezTo>
                  <a:pt x="5455228" y="7748792"/>
                  <a:pt x="5450686" y="7819165"/>
                  <a:pt x="5446339" y="7847548"/>
                </a:cubicBezTo>
                <a:lnTo>
                  <a:pt x="5404768" y="7838511"/>
                </a:lnTo>
                <a:cubicBezTo>
                  <a:pt x="5379109" y="7846256"/>
                  <a:pt x="5363119" y="7815081"/>
                  <a:pt x="5357659" y="7844331"/>
                </a:cubicBezTo>
                <a:lnTo>
                  <a:pt x="0" y="75580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B50B059-6E3B-4246-81E0-C16514265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3308" y="25553030"/>
            <a:ext cx="1074249" cy="1475854"/>
            <a:chOff x="4135740" y="1795926"/>
            <a:chExt cx="558732" cy="57571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093C8AB-DE45-4336-BDB2-27171AB97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253AEA2C-CA8D-426D-B4CE-4F26063B86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7630A59-DB9C-4E4D-A966-DC4ED94E14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E30586E-071E-48B9-867C-96D6994BA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D8320FC-B45E-24F2-A271-57D4BDA73871}"/>
              </a:ext>
            </a:extLst>
          </p:cNvPr>
          <p:cNvSpPr txBox="1"/>
          <p:nvPr/>
        </p:nvSpPr>
        <p:spPr>
          <a:xfrm>
            <a:off x="23870130" y="1971440"/>
            <a:ext cx="12705870" cy="1634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highlight>
                  <a:srgbClr val="FFFF00"/>
                </a:highlight>
              </a:rPr>
              <a:t>What?</a:t>
            </a:r>
            <a:r>
              <a:rPr lang="en-US" sz="4800" dirty="0"/>
              <a:t> </a:t>
            </a:r>
            <a:r>
              <a:rPr lang="en-US" sz="4800" dirty="0">
                <a:effectLst/>
                <a:ea typeface="Times New Roman" panose="02020603050405020304" pitchFamily="18" charset="0"/>
              </a:rPr>
              <a:t>Eyewitness memory consists of both recall and recognition.</a:t>
            </a:r>
          </a:p>
          <a:p>
            <a:endParaRPr lang="en-US" sz="4800" dirty="0">
              <a:highlight>
                <a:srgbClr val="FFFF00"/>
              </a:highlight>
            </a:endParaRPr>
          </a:p>
          <a:p>
            <a:r>
              <a:rPr lang="en-US" sz="4800" dirty="0">
                <a:highlight>
                  <a:srgbClr val="FFFF00"/>
                </a:highlight>
              </a:rPr>
              <a:t>Why?</a:t>
            </a:r>
            <a:r>
              <a:rPr lang="en-US" sz="4800" dirty="0"/>
              <a:t> </a:t>
            </a:r>
            <a:r>
              <a:rPr lang="en-US" sz="4800" dirty="0">
                <a:effectLst/>
                <a:ea typeface="Times New Roman" panose="02020603050405020304" pitchFamily="18" charset="0"/>
              </a:rPr>
              <a:t>Because the ability to recall an event and recognize features existing within the event remain separate, describing a crime and identifying the suspect are exclusive to one another as well.</a:t>
            </a:r>
          </a:p>
          <a:p>
            <a:endParaRPr lang="en-US" sz="4800" dirty="0">
              <a:highlight>
                <a:srgbClr val="FFFF00"/>
              </a:highlight>
            </a:endParaRPr>
          </a:p>
          <a:p>
            <a:r>
              <a:rPr lang="en-US" sz="4800" dirty="0">
                <a:highlight>
                  <a:srgbClr val="FFFF00"/>
                </a:highlight>
              </a:rPr>
              <a:t>When?</a:t>
            </a:r>
            <a:r>
              <a:rPr lang="en-US" sz="4800" dirty="0"/>
              <a:t> </a:t>
            </a:r>
            <a:r>
              <a:rPr lang="en-US" sz="4800" dirty="0">
                <a:effectLst/>
                <a:ea typeface="Times New Roman" panose="02020603050405020304" pitchFamily="18" charset="0"/>
              </a:rPr>
              <a:t>Ronald Cotton was wrongly convicted of a crime he did not commit, subjecting him to spend 10 years in prison. </a:t>
            </a:r>
          </a:p>
          <a:p>
            <a:endParaRPr lang="en-US" sz="4800" dirty="0">
              <a:highlight>
                <a:srgbClr val="FFFF00"/>
              </a:highlight>
            </a:endParaRPr>
          </a:p>
          <a:p>
            <a:r>
              <a:rPr lang="en-US" sz="4800" dirty="0">
                <a:highlight>
                  <a:srgbClr val="FFFF00"/>
                </a:highlight>
              </a:rPr>
              <a:t>How?</a:t>
            </a:r>
            <a:r>
              <a:rPr lang="en-US" sz="4800" dirty="0"/>
              <a:t> </a:t>
            </a:r>
            <a:r>
              <a:rPr lang="en-US" sz="4800" dirty="0">
                <a:effectLst/>
                <a:ea typeface="Times New Roman" panose="02020603050405020304" pitchFamily="18" charset="0"/>
              </a:rPr>
              <a:t>Improper practices when questioning an eyewitness include; asking leading questions, informing the eyewitness of their performance, and allowing an officer investigating the case to conduct the lineup for eyewitness identification. </a:t>
            </a:r>
            <a:endParaRPr lang="en-US" sz="4800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3203A4-DB97-A621-1CBC-7322F6C2D1C7}"/>
              </a:ext>
            </a:extLst>
          </p:cNvPr>
          <p:cNvSpPr txBox="1"/>
          <p:nvPr/>
        </p:nvSpPr>
        <p:spPr>
          <a:xfrm>
            <a:off x="10393566" y="396891"/>
            <a:ext cx="15788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>
                <a:latin typeface="+mj-lt"/>
              </a:rPr>
              <a:t>Will You Incriminate the Innocent?  </a:t>
            </a:r>
          </a:p>
        </p:txBody>
      </p:sp>
      <p:pic>
        <p:nvPicPr>
          <p:cNvPr id="7" name="Picture 6" descr="A silhouette of a person pointing an object&#10;&#10;Description automatically generated">
            <a:extLst>
              <a:ext uri="{FF2B5EF4-FFF2-40B4-BE49-F238E27FC236}">
                <a16:creationId xmlns:a16="http://schemas.microsoft.com/office/drawing/2014/main" id="{57968615-D2BB-9F38-2436-CAA8FAD1EA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846"/>
          <a:stretch/>
        </p:blipFill>
        <p:spPr>
          <a:xfrm rot="21444761">
            <a:off x="7624544" y="10461495"/>
            <a:ext cx="13724300" cy="13020541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195E4CC-9DB3-4867-A2AE-A5B61BC90A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724343" y="21134874"/>
            <a:ext cx="1779180" cy="5605161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3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491E6D-7946-7D2C-7BFE-791869D76A9C}"/>
              </a:ext>
            </a:extLst>
          </p:cNvPr>
          <p:cNvSpPr txBox="1"/>
          <p:nvPr/>
        </p:nvSpPr>
        <p:spPr>
          <a:xfrm>
            <a:off x="25131925" y="19685650"/>
            <a:ext cx="10573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Become an Eyewitness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11C21-0880-E4FA-2EFE-864EA4158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593454">
            <a:off x="13014120" y="14542502"/>
            <a:ext cx="8958555" cy="412121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Eyewitness Testimony: Testing the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F50C2-D61E-FAEE-41A2-ECB71FEA5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9601" y="18488218"/>
            <a:ext cx="4399769" cy="989731"/>
          </a:xfrm>
        </p:spPr>
        <p:txBody>
          <a:bodyPr>
            <a:noAutofit/>
          </a:bodyPr>
          <a:lstStyle/>
          <a:p>
            <a:pPr algn="r"/>
            <a:r>
              <a:rPr lang="en-US" sz="4400" dirty="0"/>
              <a:t>By EJ Auvil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D50CFC-93BE-2F83-C53F-C88317C07F89}"/>
              </a:ext>
            </a:extLst>
          </p:cNvPr>
          <p:cNvSpPr txBox="1"/>
          <p:nvPr/>
        </p:nvSpPr>
        <p:spPr>
          <a:xfrm>
            <a:off x="3192656" y="9958241"/>
            <a:ext cx="929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41% Incriminated the Innocent With Improper Investigation Tactics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AD9573-B92D-58C3-7FCC-1BCD57E0DBD4}"/>
              </a:ext>
            </a:extLst>
          </p:cNvPr>
          <p:cNvSpPr txBox="1"/>
          <p:nvPr/>
        </p:nvSpPr>
        <p:spPr>
          <a:xfrm>
            <a:off x="1728629" y="3932517"/>
            <a:ext cx="81892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13% Incriminated the Innocent With Proper Investigation Tactics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24D281B-BBD9-B6FF-683A-6157D9ED9AF1}"/>
              </a:ext>
            </a:extLst>
          </p:cNvPr>
          <p:cNvSpPr/>
          <p:nvPr/>
        </p:nvSpPr>
        <p:spPr>
          <a:xfrm>
            <a:off x="14192648" y="3403599"/>
            <a:ext cx="6584551" cy="65816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91D99D-C152-B6E6-1C6D-D6C2EB6A239A}"/>
              </a:ext>
            </a:extLst>
          </p:cNvPr>
          <p:cNvSpPr/>
          <p:nvPr/>
        </p:nvSpPr>
        <p:spPr>
          <a:xfrm>
            <a:off x="14094444" y="3403599"/>
            <a:ext cx="6780957" cy="65315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659BB4-088E-092A-AA2E-1F629256B205}"/>
              </a:ext>
            </a:extLst>
          </p:cNvPr>
          <p:cNvSpPr txBox="1"/>
          <p:nvPr/>
        </p:nvSpPr>
        <p:spPr>
          <a:xfrm>
            <a:off x="15010841" y="4736811"/>
            <a:ext cx="52611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29% Saved the Innocent With Proper Investigation Tactics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8677D4-DDD2-149E-8354-BF0665126C62}"/>
              </a:ext>
            </a:extLst>
          </p:cNvPr>
          <p:cNvSpPr txBox="1"/>
          <p:nvPr/>
        </p:nvSpPr>
        <p:spPr>
          <a:xfrm>
            <a:off x="2571566" y="6960484"/>
            <a:ext cx="87501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17% Saved the Innocent With Improper Investigation Tactics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38FC90B-44CF-9889-F126-61C633492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567" y="20169514"/>
            <a:ext cx="3646254" cy="364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19F4ED4C-37F1-6527-EE6D-D0B5B8BF3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91050" y="12719050"/>
            <a:ext cx="1993900" cy="1993900"/>
          </a:xfrm>
          <a:prstGeom prst="rect">
            <a:avLst/>
          </a:prstGeom>
        </p:spPr>
      </p:pic>
      <p:pic>
        <p:nvPicPr>
          <p:cNvPr id="25" name="Picture 24" descr="A qr code with a few squares&#10;&#10;Description automatically generated">
            <a:extLst>
              <a:ext uri="{FF2B5EF4-FFF2-40B4-BE49-F238E27FC236}">
                <a16:creationId xmlns:a16="http://schemas.microsoft.com/office/drawing/2014/main" id="{FCBF8FC8-AF8E-65CB-A4EC-9791F4361A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39285" y="21359873"/>
            <a:ext cx="5567560" cy="556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46220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Streetscape2">
      <a:dk1>
        <a:sysClr val="windowText" lastClr="000000"/>
      </a:dk1>
      <a:lt1>
        <a:srgbClr val="FFFFFF"/>
      </a:lt1>
      <a:dk2>
        <a:srgbClr val="191919"/>
      </a:dk2>
      <a:lt2>
        <a:srgbClr val="F3F2EE"/>
      </a:lt2>
      <a:accent1>
        <a:srgbClr val="448885"/>
      </a:accent1>
      <a:accent2>
        <a:srgbClr val="627C58"/>
      </a:accent2>
      <a:accent3>
        <a:srgbClr val="848358"/>
      </a:accent3>
      <a:accent4>
        <a:srgbClr val="547096"/>
      </a:accent4>
      <a:accent5>
        <a:srgbClr val="646464"/>
      </a:accent5>
      <a:accent6>
        <a:srgbClr val="A8A8A8"/>
      </a:accent6>
      <a:hlink>
        <a:srgbClr val="0563C1"/>
      </a:hlink>
      <a:folHlink>
        <a:srgbClr val="954F72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159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Consolas</vt:lpstr>
      <vt:lpstr>Franklin Gothic Heavy</vt:lpstr>
      <vt:lpstr>Times New Roman</vt:lpstr>
      <vt:lpstr>StreetscapeVTI</vt:lpstr>
      <vt:lpstr>Eyewitness Testimony: Testing the Memory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Eyewitness Testimony: Testing the Memory</dc:title>
  <dc:creator>Auvil, Emily Joy</dc:creator>
  <cp:lastModifiedBy>McCormick, Elizabeth</cp:lastModifiedBy>
  <cp:revision>16</cp:revision>
  <dcterms:created xsi:type="dcterms:W3CDTF">2024-03-18T16:07:40Z</dcterms:created>
  <dcterms:modified xsi:type="dcterms:W3CDTF">2024-06-25T12:48:03Z</dcterms:modified>
</cp:coreProperties>
</file>